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5" r:id="rId6"/>
    <p:sldId id="284" r:id="rId7"/>
    <p:sldId id="259" r:id="rId8"/>
    <p:sldId id="264" r:id="rId9"/>
    <p:sldId id="285" r:id="rId10"/>
    <p:sldId id="296" r:id="rId11"/>
    <p:sldId id="274" r:id="rId12"/>
    <p:sldId id="298" r:id="rId13"/>
    <p:sldId id="300" r:id="rId14"/>
    <p:sldId id="299" r:id="rId15"/>
    <p:sldId id="297" r:id="rId16"/>
    <p:sldId id="269" r:id="rId17"/>
    <p:sldId id="287" r:id="rId18"/>
    <p:sldId id="272" r:id="rId19"/>
    <p:sldId id="286" r:id="rId2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36B55979-CF57-3E4D-B517-0841900D9CDF}">
          <p14:sldIdLst>
            <p14:sldId id="256"/>
            <p14:sldId id="275"/>
            <p14:sldId id="284"/>
            <p14:sldId id="259"/>
          </p14:sldIdLst>
        </p14:section>
        <p14:section name="desarrollo" id="{8242B7A4-26DC-8048-89F6-D0AEF6F5371E}">
          <p14:sldIdLst>
            <p14:sldId id="264"/>
            <p14:sldId id="285"/>
            <p14:sldId id="296"/>
            <p14:sldId id="274"/>
            <p14:sldId id="298"/>
            <p14:sldId id="300"/>
            <p14:sldId id="299"/>
            <p14:sldId id="297"/>
            <p14:sldId id="269"/>
            <p14:sldId id="287"/>
            <p14:sldId id="272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ias Ezequiel Nieto Rivero" initials="IENR" lastIdx="1" clrIdx="0">
    <p:extLst>
      <p:ext uri="{19B8F6BF-5375-455C-9EA6-DF929625EA0E}">
        <p15:presenceInfo xmlns:p15="http://schemas.microsoft.com/office/powerpoint/2012/main" userId="S-1-5-21-1284265831-2291974949-1337364211-22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3"/>
    <p:restoredTop sz="94704"/>
  </p:normalViewPr>
  <p:slideViewPr>
    <p:cSldViewPr snapToGrid="0">
      <p:cViewPr varScale="1">
        <p:scale>
          <a:sx n="105" d="100"/>
          <a:sy n="105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D10E1-90A5-B144-BD27-033B57FBA051}" type="doc">
      <dgm:prSet loTypeId="urn:microsoft.com/office/officeart/2009/3/layout/DescendingProcess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F436CB8-A6C3-6942-8FC7-7586195971B6}">
      <dgm:prSet/>
      <dgm:spPr/>
      <dgm:t>
        <a:bodyPr/>
        <a:lstStyle/>
        <a:p>
          <a:r>
            <a:rPr lang="es-CL" dirty="0">
              <a:latin typeface="Times New Roman" panose="02020603050405020304" pitchFamily="18" charset="0"/>
              <a:cs typeface="Times New Roman" panose="02020603050405020304" pitchFamily="18" charset="0"/>
            </a:rPr>
            <a:t>Dirección General de Aeronáutica Civil (DGAC) </a:t>
          </a:r>
        </a:p>
      </dgm:t>
    </dgm:pt>
    <dgm:pt modelId="{F80D6D48-BE50-CE44-95B3-2321801D8CEC}" type="parTrans" cxnId="{2807215A-650F-584F-A01C-3908E4AC8C5C}">
      <dgm:prSet/>
      <dgm:spPr/>
      <dgm:t>
        <a:bodyPr/>
        <a:lstStyle/>
        <a:p>
          <a:endParaRPr lang="es-MX"/>
        </a:p>
      </dgm:t>
    </dgm:pt>
    <dgm:pt modelId="{A8F60375-C5D2-2A40-A91A-2A79FD1D5678}" type="sibTrans" cxnId="{2807215A-650F-584F-A01C-3908E4AC8C5C}">
      <dgm:prSet/>
      <dgm:spPr/>
      <dgm:t>
        <a:bodyPr/>
        <a:lstStyle/>
        <a:p>
          <a:endParaRPr lang="es-MX"/>
        </a:p>
      </dgm:t>
    </dgm:pt>
    <dgm:pt modelId="{BC3E67F3-F138-3641-A9E2-DFFB8C1600A1}">
      <dgm:prSet/>
      <dgm:spPr/>
      <dgm:t>
        <a:bodyPr/>
        <a:lstStyle/>
        <a:p>
          <a:r>
            <a:rPr lang="es-CL" dirty="0">
              <a:latin typeface="Times New Roman" panose="02020603050405020304" pitchFamily="18" charset="0"/>
              <a:cs typeface="Times New Roman" panose="02020603050405020304" pitchFamily="18" charset="0"/>
            </a:rPr>
            <a:t>Escuela Técnica Aeronáutica</a:t>
          </a:r>
        </a:p>
      </dgm:t>
    </dgm:pt>
    <dgm:pt modelId="{2BA574CA-4FCF-C34B-A7E6-86FCA0B2A8C3}" type="parTrans" cxnId="{0168B1FF-22B6-7E4B-908A-5DE3F4FABA96}">
      <dgm:prSet/>
      <dgm:spPr/>
      <dgm:t>
        <a:bodyPr/>
        <a:lstStyle/>
        <a:p>
          <a:endParaRPr lang="es-MX"/>
        </a:p>
      </dgm:t>
    </dgm:pt>
    <dgm:pt modelId="{F920D229-0CD0-354C-848E-536D081C67C1}" type="sibTrans" cxnId="{0168B1FF-22B6-7E4B-908A-5DE3F4FABA96}">
      <dgm:prSet/>
      <dgm:spPr/>
      <dgm:t>
        <a:bodyPr/>
        <a:lstStyle/>
        <a:p>
          <a:endParaRPr lang="es-MX"/>
        </a:p>
      </dgm:t>
    </dgm:pt>
    <dgm:pt modelId="{7BFBE3FC-7F1D-604E-9220-09319AACE204}">
      <dgm:prSet/>
      <dgm:spPr/>
      <dgm:t>
        <a:bodyPr/>
        <a:lstStyle/>
        <a:p>
          <a:r>
            <a:rPr lang="es-CL" dirty="0">
              <a:latin typeface="Times New Roman" panose="02020603050405020304" pitchFamily="18" charset="0"/>
              <a:cs typeface="Times New Roman" panose="02020603050405020304" pitchFamily="18" charset="0"/>
            </a:rPr>
            <a:t>Rol clave de la Biblioteca en la Escuela</a:t>
          </a:r>
        </a:p>
      </dgm:t>
    </dgm:pt>
    <dgm:pt modelId="{E6704478-6ABF-BC40-ABBF-A355153D6747}" type="parTrans" cxnId="{BD3A4A1B-7D02-2045-8A36-CEBDFE785B87}">
      <dgm:prSet/>
      <dgm:spPr/>
      <dgm:t>
        <a:bodyPr/>
        <a:lstStyle/>
        <a:p>
          <a:endParaRPr lang="es-MX"/>
        </a:p>
      </dgm:t>
    </dgm:pt>
    <dgm:pt modelId="{BE3D0B7C-BF30-6E46-A5F6-5196DAE3D7AA}" type="sibTrans" cxnId="{BD3A4A1B-7D02-2045-8A36-CEBDFE785B87}">
      <dgm:prSet/>
      <dgm:spPr/>
      <dgm:t>
        <a:bodyPr/>
        <a:lstStyle/>
        <a:p>
          <a:endParaRPr lang="es-MX"/>
        </a:p>
      </dgm:t>
    </dgm:pt>
    <dgm:pt modelId="{26AD3D2C-654C-6F47-8AD7-845912D6108C}">
      <dgm:prSet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El proyecto busca modernizar, mejorar la disponibilidad, vigencia y trazabilidad de los recursos.</a:t>
          </a:r>
          <a:endParaRPr lang="es-CL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E3E186-D279-954B-85A2-22663F9A4B58}" type="parTrans" cxnId="{7D79A0D9-22A6-244C-A3D1-5EAF74271CB9}">
      <dgm:prSet/>
      <dgm:spPr/>
      <dgm:t>
        <a:bodyPr/>
        <a:lstStyle/>
        <a:p>
          <a:endParaRPr lang="es-MX"/>
        </a:p>
      </dgm:t>
    </dgm:pt>
    <dgm:pt modelId="{75A338E6-5064-B14E-B471-54B531A7DE5B}" type="sibTrans" cxnId="{7D79A0D9-22A6-244C-A3D1-5EAF74271CB9}">
      <dgm:prSet/>
      <dgm:spPr/>
      <dgm:t>
        <a:bodyPr/>
        <a:lstStyle/>
        <a:p>
          <a:endParaRPr lang="es-MX"/>
        </a:p>
      </dgm:t>
    </dgm:pt>
    <dgm:pt modelId="{596CC15F-ABA8-0046-A4D3-9AC5913CFD1B}" type="pres">
      <dgm:prSet presAssocID="{F9BD10E1-90A5-B144-BD27-033B57FBA051}" presName="Name0" presStyleCnt="0">
        <dgm:presLayoutVars>
          <dgm:chMax val="7"/>
          <dgm:chPref val="5"/>
        </dgm:presLayoutVars>
      </dgm:prSet>
      <dgm:spPr/>
    </dgm:pt>
    <dgm:pt modelId="{424EB63D-F943-004D-9290-4014D97550B8}" type="pres">
      <dgm:prSet presAssocID="{F9BD10E1-90A5-B144-BD27-033B57FBA051}" presName="arrowNode" presStyleLbl="node1" presStyleIdx="0" presStyleCnt="1" custLinFactNeighborX="4123" custLinFactNeighborY="-146"/>
      <dgm:spPr/>
    </dgm:pt>
    <dgm:pt modelId="{26D0EB67-D7A2-954B-8B86-7956B0EB3C8C}" type="pres">
      <dgm:prSet presAssocID="{9F436CB8-A6C3-6942-8FC7-7586195971B6}" presName="txNode1" presStyleLbl="revTx" presStyleIdx="0" presStyleCnt="4">
        <dgm:presLayoutVars>
          <dgm:bulletEnabled val="1"/>
        </dgm:presLayoutVars>
      </dgm:prSet>
      <dgm:spPr/>
    </dgm:pt>
    <dgm:pt modelId="{81D9FB12-2BCF-0D48-A271-C94B45C4D238}" type="pres">
      <dgm:prSet presAssocID="{BC3E67F3-F138-3641-A9E2-DFFB8C1600A1}" presName="txNode2" presStyleLbl="revTx" presStyleIdx="1" presStyleCnt="4">
        <dgm:presLayoutVars>
          <dgm:bulletEnabled val="1"/>
        </dgm:presLayoutVars>
      </dgm:prSet>
      <dgm:spPr/>
    </dgm:pt>
    <dgm:pt modelId="{AD674D69-BAF5-6643-B447-FB6B6805B650}" type="pres">
      <dgm:prSet presAssocID="{F920D229-0CD0-354C-848E-536D081C67C1}" presName="dotNode2" presStyleCnt="0"/>
      <dgm:spPr/>
    </dgm:pt>
    <dgm:pt modelId="{3374F81D-F723-234D-AA49-DC807A6E2073}" type="pres">
      <dgm:prSet presAssocID="{F920D229-0CD0-354C-848E-536D081C67C1}" presName="dotRepeatNode" presStyleLbl="fgShp" presStyleIdx="0" presStyleCnt="2"/>
      <dgm:spPr/>
    </dgm:pt>
    <dgm:pt modelId="{6478A474-732C-9447-9A80-3A9522D3F8AC}" type="pres">
      <dgm:prSet presAssocID="{7BFBE3FC-7F1D-604E-9220-09319AACE204}" presName="txNode3" presStyleLbl="revTx" presStyleIdx="2" presStyleCnt="4">
        <dgm:presLayoutVars>
          <dgm:bulletEnabled val="1"/>
        </dgm:presLayoutVars>
      </dgm:prSet>
      <dgm:spPr/>
    </dgm:pt>
    <dgm:pt modelId="{2949BAFA-D661-0B40-955B-3623D80B00F6}" type="pres">
      <dgm:prSet presAssocID="{BE3D0B7C-BF30-6E46-A5F6-5196DAE3D7AA}" presName="dotNode3" presStyleCnt="0"/>
      <dgm:spPr/>
    </dgm:pt>
    <dgm:pt modelId="{3A53EA3A-2D0D-0F4E-A2CE-F5323E96AA23}" type="pres">
      <dgm:prSet presAssocID="{BE3D0B7C-BF30-6E46-A5F6-5196DAE3D7AA}" presName="dotRepeatNode" presStyleLbl="fgShp" presStyleIdx="1" presStyleCnt="2"/>
      <dgm:spPr/>
    </dgm:pt>
    <dgm:pt modelId="{3696ED25-1833-A149-8115-60AD32745B0E}" type="pres">
      <dgm:prSet presAssocID="{26AD3D2C-654C-6F47-8AD7-845912D6108C}" presName="txNode4" presStyleLbl="revTx" presStyleIdx="3" presStyleCnt="4">
        <dgm:presLayoutVars>
          <dgm:bulletEnabled val="1"/>
        </dgm:presLayoutVars>
      </dgm:prSet>
      <dgm:spPr/>
    </dgm:pt>
  </dgm:ptLst>
  <dgm:cxnLst>
    <dgm:cxn modelId="{BD3A4A1B-7D02-2045-8A36-CEBDFE785B87}" srcId="{F9BD10E1-90A5-B144-BD27-033B57FBA051}" destId="{7BFBE3FC-7F1D-604E-9220-09319AACE204}" srcOrd="2" destOrd="0" parTransId="{E6704478-6ABF-BC40-ABBF-A355153D6747}" sibTransId="{BE3D0B7C-BF30-6E46-A5F6-5196DAE3D7AA}"/>
    <dgm:cxn modelId="{32CF653E-D8A7-9E44-A558-163D3E1B5E93}" type="presOf" srcId="{9F436CB8-A6C3-6942-8FC7-7586195971B6}" destId="{26D0EB67-D7A2-954B-8B86-7956B0EB3C8C}" srcOrd="0" destOrd="0" presId="urn:microsoft.com/office/officeart/2009/3/layout/DescendingProcess"/>
    <dgm:cxn modelId="{18530A56-5D9C-2942-A22C-D987234E0A12}" type="presOf" srcId="{F920D229-0CD0-354C-848E-536D081C67C1}" destId="{3374F81D-F723-234D-AA49-DC807A6E2073}" srcOrd="0" destOrd="0" presId="urn:microsoft.com/office/officeart/2009/3/layout/DescendingProcess"/>
    <dgm:cxn modelId="{2807215A-650F-584F-A01C-3908E4AC8C5C}" srcId="{F9BD10E1-90A5-B144-BD27-033B57FBA051}" destId="{9F436CB8-A6C3-6942-8FC7-7586195971B6}" srcOrd="0" destOrd="0" parTransId="{F80D6D48-BE50-CE44-95B3-2321801D8CEC}" sibTransId="{A8F60375-C5D2-2A40-A91A-2A79FD1D5678}"/>
    <dgm:cxn modelId="{0B5B078D-75E6-0C41-A436-8D22FB465376}" type="presOf" srcId="{26AD3D2C-654C-6F47-8AD7-845912D6108C}" destId="{3696ED25-1833-A149-8115-60AD32745B0E}" srcOrd="0" destOrd="0" presId="urn:microsoft.com/office/officeart/2009/3/layout/DescendingProcess"/>
    <dgm:cxn modelId="{5EAF2294-603A-374B-A300-F2DEBFA94BCF}" type="presOf" srcId="{BE3D0B7C-BF30-6E46-A5F6-5196DAE3D7AA}" destId="{3A53EA3A-2D0D-0F4E-A2CE-F5323E96AA23}" srcOrd="0" destOrd="0" presId="urn:microsoft.com/office/officeart/2009/3/layout/DescendingProcess"/>
    <dgm:cxn modelId="{7F4E1EA7-7DDB-E741-B95E-D340BBE06B1B}" type="presOf" srcId="{7BFBE3FC-7F1D-604E-9220-09319AACE204}" destId="{6478A474-732C-9447-9A80-3A9522D3F8AC}" srcOrd="0" destOrd="0" presId="urn:microsoft.com/office/officeart/2009/3/layout/DescendingProcess"/>
    <dgm:cxn modelId="{0BCCD6BF-47A6-384A-B0E1-4CD9533B132A}" type="presOf" srcId="{BC3E67F3-F138-3641-A9E2-DFFB8C1600A1}" destId="{81D9FB12-2BCF-0D48-A271-C94B45C4D238}" srcOrd="0" destOrd="0" presId="urn:microsoft.com/office/officeart/2009/3/layout/DescendingProcess"/>
    <dgm:cxn modelId="{7D79A0D9-22A6-244C-A3D1-5EAF74271CB9}" srcId="{F9BD10E1-90A5-B144-BD27-033B57FBA051}" destId="{26AD3D2C-654C-6F47-8AD7-845912D6108C}" srcOrd="3" destOrd="0" parTransId="{E5E3E186-D279-954B-85A2-22663F9A4B58}" sibTransId="{75A338E6-5064-B14E-B471-54B531A7DE5B}"/>
    <dgm:cxn modelId="{D660F4EB-E071-AE4F-A39B-12905E6A172A}" type="presOf" srcId="{F9BD10E1-90A5-B144-BD27-033B57FBA051}" destId="{596CC15F-ABA8-0046-A4D3-9AC5913CFD1B}" srcOrd="0" destOrd="0" presId="urn:microsoft.com/office/officeart/2009/3/layout/DescendingProcess"/>
    <dgm:cxn modelId="{0168B1FF-22B6-7E4B-908A-5DE3F4FABA96}" srcId="{F9BD10E1-90A5-B144-BD27-033B57FBA051}" destId="{BC3E67F3-F138-3641-A9E2-DFFB8C1600A1}" srcOrd="1" destOrd="0" parTransId="{2BA574CA-4FCF-C34B-A7E6-86FCA0B2A8C3}" sibTransId="{F920D229-0CD0-354C-848E-536D081C67C1}"/>
    <dgm:cxn modelId="{6F951F74-1845-EE4E-A5E7-8485C8542C9A}" type="presParOf" srcId="{596CC15F-ABA8-0046-A4D3-9AC5913CFD1B}" destId="{424EB63D-F943-004D-9290-4014D97550B8}" srcOrd="0" destOrd="0" presId="urn:microsoft.com/office/officeart/2009/3/layout/DescendingProcess"/>
    <dgm:cxn modelId="{B19BFF99-10D3-A942-A5CE-B9FDB7A026AA}" type="presParOf" srcId="{596CC15F-ABA8-0046-A4D3-9AC5913CFD1B}" destId="{26D0EB67-D7A2-954B-8B86-7956B0EB3C8C}" srcOrd="1" destOrd="0" presId="urn:microsoft.com/office/officeart/2009/3/layout/DescendingProcess"/>
    <dgm:cxn modelId="{ABE0BC76-F016-AF48-8B3E-A3681231B346}" type="presParOf" srcId="{596CC15F-ABA8-0046-A4D3-9AC5913CFD1B}" destId="{81D9FB12-2BCF-0D48-A271-C94B45C4D238}" srcOrd="2" destOrd="0" presId="urn:microsoft.com/office/officeart/2009/3/layout/DescendingProcess"/>
    <dgm:cxn modelId="{A8F7D7BC-F056-7842-8314-9D70ADB4ED8F}" type="presParOf" srcId="{596CC15F-ABA8-0046-A4D3-9AC5913CFD1B}" destId="{AD674D69-BAF5-6643-B447-FB6B6805B650}" srcOrd="3" destOrd="0" presId="urn:microsoft.com/office/officeart/2009/3/layout/DescendingProcess"/>
    <dgm:cxn modelId="{E2024677-25EA-614E-81CB-457A1D54272A}" type="presParOf" srcId="{AD674D69-BAF5-6643-B447-FB6B6805B650}" destId="{3374F81D-F723-234D-AA49-DC807A6E2073}" srcOrd="0" destOrd="0" presId="urn:microsoft.com/office/officeart/2009/3/layout/DescendingProcess"/>
    <dgm:cxn modelId="{577313BA-3449-D044-A23F-8A60D0C10C57}" type="presParOf" srcId="{596CC15F-ABA8-0046-A4D3-9AC5913CFD1B}" destId="{6478A474-732C-9447-9A80-3A9522D3F8AC}" srcOrd="4" destOrd="0" presId="urn:microsoft.com/office/officeart/2009/3/layout/DescendingProcess"/>
    <dgm:cxn modelId="{849C4A86-414D-C042-BD8D-C1848CDBE318}" type="presParOf" srcId="{596CC15F-ABA8-0046-A4D3-9AC5913CFD1B}" destId="{2949BAFA-D661-0B40-955B-3623D80B00F6}" srcOrd="5" destOrd="0" presId="urn:microsoft.com/office/officeart/2009/3/layout/DescendingProcess"/>
    <dgm:cxn modelId="{0228E6A5-2FAA-CE4A-AB42-2E9CCA7D5B76}" type="presParOf" srcId="{2949BAFA-D661-0B40-955B-3623D80B00F6}" destId="{3A53EA3A-2D0D-0F4E-A2CE-F5323E96AA23}" srcOrd="0" destOrd="0" presId="urn:microsoft.com/office/officeart/2009/3/layout/DescendingProcess"/>
    <dgm:cxn modelId="{29FA9A78-EFD8-014B-B078-625E93E1781D}" type="presParOf" srcId="{596CC15F-ABA8-0046-A4D3-9AC5913CFD1B}" destId="{3696ED25-1833-A149-8115-60AD32745B0E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025161-C7E0-504C-AAFC-FAF97235D180}" type="doc">
      <dgm:prSet loTypeId="urn:microsoft.com/office/officeart/2005/8/layout/vList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2F8072A-134F-7644-8DBD-D0952BF79FE7}">
      <dgm:prSet/>
      <dgm:spPr>
        <a:solidFill>
          <a:srgbClr val="FFC000"/>
        </a:solidFill>
      </dgm:spPr>
      <dgm:t>
        <a:bodyPr/>
        <a:lstStyle/>
        <a:p>
          <a:r>
            <a:rPr lang="es-CL" dirty="0"/>
            <a:t>Libros</a:t>
          </a:r>
        </a:p>
      </dgm:t>
    </dgm:pt>
    <dgm:pt modelId="{EFEBE0A3-8FA6-9C4A-A0C9-7DAFD70B2FC1}" type="parTrans" cxnId="{768B01C8-41C8-C249-965B-0784BC58058B}">
      <dgm:prSet/>
      <dgm:spPr/>
      <dgm:t>
        <a:bodyPr/>
        <a:lstStyle/>
        <a:p>
          <a:endParaRPr lang="es-MX"/>
        </a:p>
      </dgm:t>
    </dgm:pt>
    <dgm:pt modelId="{A58B26B0-DF17-7E47-9D50-DC3036AF09E1}" type="sibTrans" cxnId="{768B01C8-41C8-C249-965B-0784BC58058B}">
      <dgm:prSet/>
      <dgm:spPr/>
      <dgm:t>
        <a:bodyPr/>
        <a:lstStyle/>
        <a:p>
          <a:endParaRPr lang="es-MX"/>
        </a:p>
      </dgm:t>
    </dgm:pt>
    <dgm:pt modelId="{4BFBCB05-06C9-5247-815B-7F662B0881E8}">
      <dgm:prSet/>
      <dgm:spPr>
        <a:solidFill>
          <a:srgbClr val="FFC000"/>
        </a:solidFill>
      </dgm:spPr>
      <dgm:t>
        <a:bodyPr/>
        <a:lstStyle/>
        <a:p>
          <a:r>
            <a:rPr lang="es-CL" dirty="0"/>
            <a:t>Solicitudes</a:t>
          </a:r>
        </a:p>
      </dgm:t>
    </dgm:pt>
    <dgm:pt modelId="{C96E0E55-3CE1-D242-A9B1-53BB1A733D3D}" type="parTrans" cxnId="{9F6E4AD0-C770-014C-BE02-E3D7BE9EBFC9}">
      <dgm:prSet/>
      <dgm:spPr/>
      <dgm:t>
        <a:bodyPr/>
        <a:lstStyle/>
        <a:p>
          <a:endParaRPr lang="es-MX"/>
        </a:p>
      </dgm:t>
    </dgm:pt>
    <dgm:pt modelId="{4FC6DBF9-0DC5-264A-B0FD-1B6A7DE4BEA4}" type="sibTrans" cxnId="{9F6E4AD0-C770-014C-BE02-E3D7BE9EBFC9}">
      <dgm:prSet/>
      <dgm:spPr/>
      <dgm:t>
        <a:bodyPr/>
        <a:lstStyle/>
        <a:p>
          <a:endParaRPr lang="es-MX"/>
        </a:p>
      </dgm:t>
    </dgm:pt>
    <dgm:pt modelId="{407F22AF-7DF7-B74C-9F26-B9A2BB38EDC0}">
      <dgm:prSet/>
      <dgm:spPr/>
      <dgm:t>
        <a:bodyPr/>
        <a:lstStyle/>
        <a:p>
          <a:r>
            <a:rPr lang="es-CL" dirty="0"/>
            <a:t>Usuarios</a:t>
          </a:r>
        </a:p>
      </dgm:t>
    </dgm:pt>
    <dgm:pt modelId="{5C716912-228E-7548-BF10-4117BFAE6E10}" type="parTrans" cxnId="{97EEEE24-8C54-D243-ABF5-F70B4E364583}">
      <dgm:prSet/>
      <dgm:spPr/>
      <dgm:t>
        <a:bodyPr/>
        <a:lstStyle/>
        <a:p>
          <a:endParaRPr lang="es-MX"/>
        </a:p>
      </dgm:t>
    </dgm:pt>
    <dgm:pt modelId="{0D637F83-C3D8-2446-A9CC-91C91C800519}" type="sibTrans" cxnId="{97EEEE24-8C54-D243-ABF5-F70B4E364583}">
      <dgm:prSet/>
      <dgm:spPr/>
      <dgm:t>
        <a:bodyPr/>
        <a:lstStyle/>
        <a:p>
          <a:endParaRPr lang="es-MX"/>
        </a:p>
      </dgm:t>
    </dgm:pt>
    <dgm:pt modelId="{8D79AA4B-1829-9E4E-BD57-67A1B4BFC5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dirty="0"/>
            <a:t>En ella se contienen los libros con los que cuenta la biblioteca y posteriormente reflejados en el catalogo.</a:t>
          </a:r>
          <a:endParaRPr lang="es-MX" dirty="0"/>
        </a:p>
      </dgm:t>
    </dgm:pt>
    <dgm:pt modelId="{CF95D93F-7748-3746-8100-2C8DAE6DB5CA}" type="parTrans" cxnId="{2FF52025-2B17-E14C-BCBD-C89938E7148D}">
      <dgm:prSet/>
      <dgm:spPr/>
      <dgm:t>
        <a:bodyPr/>
        <a:lstStyle/>
        <a:p>
          <a:endParaRPr lang="es-MX"/>
        </a:p>
      </dgm:t>
    </dgm:pt>
    <dgm:pt modelId="{250F761A-7A66-214E-8B02-294E190B08F0}" type="sibTrans" cxnId="{2FF52025-2B17-E14C-BCBD-C89938E7148D}">
      <dgm:prSet/>
      <dgm:spPr/>
      <dgm:t>
        <a:bodyPr/>
        <a:lstStyle/>
        <a:p>
          <a:endParaRPr lang="es-MX"/>
        </a:p>
      </dgm:t>
    </dgm:pt>
    <dgm:pt modelId="{BA030169-5820-2B4C-A733-F09055F17CC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dirty="0"/>
            <a:t>Esta tabla se integra por todos los usuarios con una cuenta activa, tanto alumnos como administradores.</a:t>
          </a:r>
          <a:endParaRPr lang="es-MX" dirty="0"/>
        </a:p>
      </dgm:t>
    </dgm:pt>
    <dgm:pt modelId="{B515689E-AD52-0648-B8D9-2CE86C8EC134}" type="parTrans" cxnId="{E3856167-374C-4E41-B45E-D1A96DE0CED6}">
      <dgm:prSet/>
      <dgm:spPr/>
      <dgm:t>
        <a:bodyPr/>
        <a:lstStyle/>
        <a:p>
          <a:endParaRPr lang="es-MX"/>
        </a:p>
      </dgm:t>
    </dgm:pt>
    <dgm:pt modelId="{7FF1F6BC-EF9B-7C4A-9009-BFF2BA0A97A0}" type="sibTrans" cxnId="{E3856167-374C-4E41-B45E-D1A96DE0CED6}">
      <dgm:prSet/>
      <dgm:spPr/>
      <dgm:t>
        <a:bodyPr/>
        <a:lstStyle/>
        <a:p>
          <a:endParaRPr lang="es-MX"/>
        </a:p>
      </dgm:t>
    </dgm:pt>
    <dgm:pt modelId="{3FF9D508-310E-A843-A68D-169250000A0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dirty="0"/>
            <a:t>Abarca todas las solicitudes realizadas por los estudiantes.</a:t>
          </a:r>
          <a:endParaRPr lang="es-MX" dirty="0"/>
        </a:p>
      </dgm:t>
    </dgm:pt>
    <dgm:pt modelId="{6827337B-7533-C94C-B08C-4D388099106C}" type="parTrans" cxnId="{9019377B-D62A-4B4D-8563-C54239286D68}">
      <dgm:prSet/>
      <dgm:spPr/>
      <dgm:t>
        <a:bodyPr/>
        <a:lstStyle/>
        <a:p>
          <a:endParaRPr lang="es-MX"/>
        </a:p>
      </dgm:t>
    </dgm:pt>
    <dgm:pt modelId="{AF5F5A20-5775-784A-98A1-53310C1A63EE}" type="sibTrans" cxnId="{9019377B-D62A-4B4D-8563-C54239286D68}">
      <dgm:prSet/>
      <dgm:spPr/>
      <dgm:t>
        <a:bodyPr/>
        <a:lstStyle/>
        <a:p>
          <a:endParaRPr lang="es-MX"/>
        </a:p>
      </dgm:t>
    </dgm:pt>
    <dgm:pt modelId="{C5AC45B1-372F-934C-A37E-FBEA320A0CE1}" type="pres">
      <dgm:prSet presAssocID="{5E025161-C7E0-504C-AAFC-FAF97235D180}" presName="Name0" presStyleCnt="0">
        <dgm:presLayoutVars>
          <dgm:dir/>
          <dgm:animLvl val="lvl"/>
          <dgm:resizeHandles/>
        </dgm:presLayoutVars>
      </dgm:prSet>
      <dgm:spPr/>
    </dgm:pt>
    <dgm:pt modelId="{4B34141B-3FCD-DB4B-89A2-CF023E341564}" type="pres">
      <dgm:prSet presAssocID="{92F8072A-134F-7644-8DBD-D0952BF79FE7}" presName="linNode" presStyleCnt="0"/>
      <dgm:spPr/>
    </dgm:pt>
    <dgm:pt modelId="{26F7297F-C6DF-B743-B3B6-1A726B34208A}" type="pres">
      <dgm:prSet presAssocID="{92F8072A-134F-7644-8DBD-D0952BF79FE7}" presName="parentShp" presStyleLbl="node1" presStyleIdx="0" presStyleCnt="3">
        <dgm:presLayoutVars>
          <dgm:bulletEnabled val="1"/>
        </dgm:presLayoutVars>
      </dgm:prSet>
      <dgm:spPr/>
    </dgm:pt>
    <dgm:pt modelId="{65090FDA-A272-764A-8F43-C04F5527A9EF}" type="pres">
      <dgm:prSet presAssocID="{92F8072A-134F-7644-8DBD-D0952BF79FE7}" presName="childShp" presStyleLbl="bgAccFollowNode1" presStyleIdx="0" presStyleCnt="3">
        <dgm:presLayoutVars>
          <dgm:bulletEnabled val="1"/>
        </dgm:presLayoutVars>
      </dgm:prSet>
      <dgm:spPr/>
    </dgm:pt>
    <dgm:pt modelId="{F7E57DAE-EE63-224D-8666-C7E218ABADB9}" type="pres">
      <dgm:prSet presAssocID="{A58B26B0-DF17-7E47-9D50-DC3036AF09E1}" presName="spacing" presStyleCnt="0"/>
      <dgm:spPr/>
    </dgm:pt>
    <dgm:pt modelId="{109BB2D7-AFC1-5D4A-BE95-7D02F68A87C8}" type="pres">
      <dgm:prSet presAssocID="{407F22AF-7DF7-B74C-9F26-B9A2BB38EDC0}" presName="linNode" presStyleCnt="0"/>
      <dgm:spPr/>
    </dgm:pt>
    <dgm:pt modelId="{A1C14FCE-542A-0F47-83C5-311F55C04FBC}" type="pres">
      <dgm:prSet presAssocID="{407F22AF-7DF7-B74C-9F26-B9A2BB38EDC0}" presName="parentShp" presStyleLbl="node1" presStyleIdx="1" presStyleCnt="3">
        <dgm:presLayoutVars>
          <dgm:bulletEnabled val="1"/>
        </dgm:presLayoutVars>
      </dgm:prSet>
      <dgm:spPr/>
    </dgm:pt>
    <dgm:pt modelId="{6BA43B7A-D082-1944-B541-45D0CFF374C2}" type="pres">
      <dgm:prSet presAssocID="{407F22AF-7DF7-B74C-9F26-B9A2BB38EDC0}" presName="childShp" presStyleLbl="bgAccFollowNode1" presStyleIdx="1" presStyleCnt="3">
        <dgm:presLayoutVars>
          <dgm:bulletEnabled val="1"/>
        </dgm:presLayoutVars>
      </dgm:prSet>
      <dgm:spPr/>
    </dgm:pt>
    <dgm:pt modelId="{3078CC32-9263-8E42-BF56-13796B3CB725}" type="pres">
      <dgm:prSet presAssocID="{0D637F83-C3D8-2446-A9CC-91C91C800519}" presName="spacing" presStyleCnt="0"/>
      <dgm:spPr/>
    </dgm:pt>
    <dgm:pt modelId="{A621D885-EA00-FB49-BC2E-C8B5B4DD0CF6}" type="pres">
      <dgm:prSet presAssocID="{4BFBCB05-06C9-5247-815B-7F662B0881E8}" presName="linNode" presStyleCnt="0"/>
      <dgm:spPr/>
    </dgm:pt>
    <dgm:pt modelId="{BA3DDF51-E51B-3C44-9350-E39C4E5B6ECF}" type="pres">
      <dgm:prSet presAssocID="{4BFBCB05-06C9-5247-815B-7F662B0881E8}" presName="parentShp" presStyleLbl="node1" presStyleIdx="2" presStyleCnt="3">
        <dgm:presLayoutVars>
          <dgm:bulletEnabled val="1"/>
        </dgm:presLayoutVars>
      </dgm:prSet>
      <dgm:spPr/>
    </dgm:pt>
    <dgm:pt modelId="{64A4DEC3-3CDB-1C47-818F-E5E8919987B0}" type="pres">
      <dgm:prSet presAssocID="{4BFBCB05-06C9-5247-815B-7F662B0881E8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97EEEE24-8C54-D243-ABF5-F70B4E364583}" srcId="{5E025161-C7E0-504C-AAFC-FAF97235D180}" destId="{407F22AF-7DF7-B74C-9F26-B9A2BB38EDC0}" srcOrd="1" destOrd="0" parTransId="{5C716912-228E-7548-BF10-4117BFAE6E10}" sibTransId="{0D637F83-C3D8-2446-A9CC-91C91C800519}"/>
    <dgm:cxn modelId="{2FF52025-2B17-E14C-BCBD-C89938E7148D}" srcId="{92F8072A-134F-7644-8DBD-D0952BF79FE7}" destId="{8D79AA4B-1829-9E4E-BD57-67A1B4BFC537}" srcOrd="0" destOrd="0" parTransId="{CF95D93F-7748-3746-8100-2C8DAE6DB5CA}" sibTransId="{250F761A-7A66-214E-8B02-294E190B08F0}"/>
    <dgm:cxn modelId="{4CD61C4B-6D03-724B-9D9C-FB08D182F5D8}" type="presOf" srcId="{8D79AA4B-1829-9E4E-BD57-67A1B4BFC537}" destId="{65090FDA-A272-764A-8F43-C04F5527A9EF}" srcOrd="0" destOrd="0" presId="urn:microsoft.com/office/officeart/2005/8/layout/vList6"/>
    <dgm:cxn modelId="{81CDF85F-BC42-6341-A9F5-FFEC2DD2A8A1}" type="presOf" srcId="{BA030169-5820-2B4C-A733-F09055F17CCF}" destId="{6BA43B7A-D082-1944-B541-45D0CFF374C2}" srcOrd="0" destOrd="0" presId="urn:microsoft.com/office/officeart/2005/8/layout/vList6"/>
    <dgm:cxn modelId="{E3856167-374C-4E41-B45E-D1A96DE0CED6}" srcId="{407F22AF-7DF7-B74C-9F26-B9A2BB38EDC0}" destId="{BA030169-5820-2B4C-A733-F09055F17CCF}" srcOrd="0" destOrd="0" parTransId="{B515689E-AD52-0648-B8D9-2CE86C8EC134}" sibTransId="{7FF1F6BC-EF9B-7C4A-9009-BFF2BA0A97A0}"/>
    <dgm:cxn modelId="{ADDFBC74-D080-2E4D-A8F2-FB0523E1700E}" type="presOf" srcId="{407F22AF-7DF7-B74C-9F26-B9A2BB38EDC0}" destId="{A1C14FCE-542A-0F47-83C5-311F55C04FBC}" srcOrd="0" destOrd="0" presId="urn:microsoft.com/office/officeart/2005/8/layout/vList6"/>
    <dgm:cxn modelId="{9019377B-D62A-4B4D-8563-C54239286D68}" srcId="{4BFBCB05-06C9-5247-815B-7F662B0881E8}" destId="{3FF9D508-310E-A843-A68D-169250000A0E}" srcOrd="0" destOrd="0" parTransId="{6827337B-7533-C94C-B08C-4D388099106C}" sibTransId="{AF5F5A20-5775-784A-98A1-53310C1A63EE}"/>
    <dgm:cxn modelId="{099CD780-8C06-044B-BCBB-02D7F5505053}" type="presOf" srcId="{92F8072A-134F-7644-8DBD-D0952BF79FE7}" destId="{26F7297F-C6DF-B743-B3B6-1A726B34208A}" srcOrd="0" destOrd="0" presId="urn:microsoft.com/office/officeart/2005/8/layout/vList6"/>
    <dgm:cxn modelId="{A0A5B0C3-BBDE-8B41-B177-04AA50499CD1}" type="presOf" srcId="{4BFBCB05-06C9-5247-815B-7F662B0881E8}" destId="{BA3DDF51-E51B-3C44-9350-E39C4E5B6ECF}" srcOrd="0" destOrd="0" presId="urn:microsoft.com/office/officeart/2005/8/layout/vList6"/>
    <dgm:cxn modelId="{768B01C8-41C8-C249-965B-0784BC58058B}" srcId="{5E025161-C7E0-504C-AAFC-FAF97235D180}" destId="{92F8072A-134F-7644-8DBD-D0952BF79FE7}" srcOrd="0" destOrd="0" parTransId="{EFEBE0A3-8FA6-9C4A-A0C9-7DAFD70B2FC1}" sibTransId="{A58B26B0-DF17-7E47-9D50-DC3036AF09E1}"/>
    <dgm:cxn modelId="{0CF342CF-92A3-A049-990C-C0B5830F30E5}" type="presOf" srcId="{5E025161-C7E0-504C-AAFC-FAF97235D180}" destId="{C5AC45B1-372F-934C-A37E-FBEA320A0CE1}" srcOrd="0" destOrd="0" presId="urn:microsoft.com/office/officeart/2005/8/layout/vList6"/>
    <dgm:cxn modelId="{9F6E4AD0-C770-014C-BE02-E3D7BE9EBFC9}" srcId="{5E025161-C7E0-504C-AAFC-FAF97235D180}" destId="{4BFBCB05-06C9-5247-815B-7F662B0881E8}" srcOrd="2" destOrd="0" parTransId="{C96E0E55-3CE1-D242-A9B1-53BB1A733D3D}" sibTransId="{4FC6DBF9-0DC5-264A-B0FD-1B6A7DE4BEA4}"/>
    <dgm:cxn modelId="{629F23F5-AF15-254D-A8A4-7A63381DE752}" type="presOf" srcId="{3FF9D508-310E-A843-A68D-169250000A0E}" destId="{64A4DEC3-3CDB-1C47-818F-E5E8919987B0}" srcOrd="0" destOrd="0" presId="urn:microsoft.com/office/officeart/2005/8/layout/vList6"/>
    <dgm:cxn modelId="{EADB71D4-9C81-764A-B7FC-54AD2902446E}" type="presParOf" srcId="{C5AC45B1-372F-934C-A37E-FBEA320A0CE1}" destId="{4B34141B-3FCD-DB4B-89A2-CF023E341564}" srcOrd="0" destOrd="0" presId="urn:microsoft.com/office/officeart/2005/8/layout/vList6"/>
    <dgm:cxn modelId="{0490B593-3C0C-1942-8155-F4D309B027BA}" type="presParOf" srcId="{4B34141B-3FCD-DB4B-89A2-CF023E341564}" destId="{26F7297F-C6DF-B743-B3B6-1A726B34208A}" srcOrd="0" destOrd="0" presId="urn:microsoft.com/office/officeart/2005/8/layout/vList6"/>
    <dgm:cxn modelId="{5C4F70BD-BD3C-F14F-95EA-BD9F4539A306}" type="presParOf" srcId="{4B34141B-3FCD-DB4B-89A2-CF023E341564}" destId="{65090FDA-A272-764A-8F43-C04F5527A9EF}" srcOrd="1" destOrd="0" presId="urn:microsoft.com/office/officeart/2005/8/layout/vList6"/>
    <dgm:cxn modelId="{AB96EFD9-7E31-8746-9801-57EB8F9C9356}" type="presParOf" srcId="{C5AC45B1-372F-934C-A37E-FBEA320A0CE1}" destId="{F7E57DAE-EE63-224D-8666-C7E218ABADB9}" srcOrd="1" destOrd="0" presId="urn:microsoft.com/office/officeart/2005/8/layout/vList6"/>
    <dgm:cxn modelId="{C7A4B4D5-835A-7F4F-B937-E3E0956442B0}" type="presParOf" srcId="{C5AC45B1-372F-934C-A37E-FBEA320A0CE1}" destId="{109BB2D7-AFC1-5D4A-BE95-7D02F68A87C8}" srcOrd="2" destOrd="0" presId="urn:microsoft.com/office/officeart/2005/8/layout/vList6"/>
    <dgm:cxn modelId="{DE7B2990-C8BD-6446-AEA3-579F43E6690A}" type="presParOf" srcId="{109BB2D7-AFC1-5D4A-BE95-7D02F68A87C8}" destId="{A1C14FCE-542A-0F47-83C5-311F55C04FBC}" srcOrd="0" destOrd="0" presId="urn:microsoft.com/office/officeart/2005/8/layout/vList6"/>
    <dgm:cxn modelId="{93969E43-9895-B849-96BE-B8A9718CDCD3}" type="presParOf" srcId="{109BB2D7-AFC1-5D4A-BE95-7D02F68A87C8}" destId="{6BA43B7A-D082-1944-B541-45D0CFF374C2}" srcOrd="1" destOrd="0" presId="urn:microsoft.com/office/officeart/2005/8/layout/vList6"/>
    <dgm:cxn modelId="{8EC221F1-D7F3-544C-9268-F35D2E18C2B6}" type="presParOf" srcId="{C5AC45B1-372F-934C-A37E-FBEA320A0CE1}" destId="{3078CC32-9263-8E42-BF56-13796B3CB725}" srcOrd="3" destOrd="0" presId="urn:microsoft.com/office/officeart/2005/8/layout/vList6"/>
    <dgm:cxn modelId="{D87B644B-7412-B74D-BD82-CC217F1742C5}" type="presParOf" srcId="{C5AC45B1-372F-934C-A37E-FBEA320A0CE1}" destId="{A621D885-EA00-FB49-BC2E-C8B5B4DD0CF6}" srcOrd="4" destOrd="0" presId="urn:microsoft.com/office/officeart/2005/8/layout/vList6"/>
    <dgm:cxn modelId="{D5D53DA5-5863-3441-AF98-8CF8BD156F84}" type="presParOf" srcId="{A621D885-EA00-FB49-BC2E-C8B5B4DD0CF6}" destId="{BA3DDF51-E51B-3C44-9350-E39C4E5B6ECF}" srcOrd="0" destOrd="0" presId="urn:microsoft.com/office/officeart/2005/8/layout/vList6"/>
    <dgm:cxn modelId="{3D2BFC89-E1BC-DC4E-8606-55FE659AFD01}" type="presParOf" srcId="{A621D885-EA00-FB49-BC2E-C8B5B4DD0CF6}" destId="{64A4DEC3-3CDB-1C47-818F-E5E8919987B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ED2FB-C5A9-2D4C-BDB3-55B803F081AE}" type="doc">
      <dgm:prSet loTypeId="urn:microsoft.com/office/officeart/2005/8/layout/bProcess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B5C382A-19FE-FE46-85F4-1BF81005E0A8}">
      <dgm:prSet/>
      <dgm:spPr/>
      <dgm:t>
        <a:bodyPr/>
        <a:lstStyle/>
        <a:p>
          <a:r>
            <a:rPr lang="es-CL" b="1" i="0" u="none" dirty="0"/>
            <a:t>Gestión Eficiente</a:t>
          </a:r>
        </a:p>
        <a:p>
          <a:r>
            <a:rPr lang="es-CL" b="0" i="0" u="none" dirty="0"/>
            <a:t>Automatización de préstamos y devoluciones.</a:t>
          </a:r>
        </a:p>
        <a:p>
          <a:r>
            <a:rPr lang="es-CL" b="1" i="0" u="none" dirty="0"/>
            <a:t>Menos errores</a:t>
          </a:r>
          <a:r>
            <a:rPr lang="es-CL" b="0" i="0" u="none" dirty="0"/>
            <a:t>, liberando al personal para enfocarse en el usuario y la gestión académica.</a:t>
          </a:r>
          <a:endParaRPr lang="es-CL" dirty="0"/>
        </a:p>
      </dgm:t>
    </dgm:pt>
    <dgm:pt modelId="{D599123D-4BD4-524B-9002-AC63919D4108}" type="parTrans" cxnId="{56106164-6FE1-9443-AD54-C3CA2440005F}">
      <dgm:prSet/>
      <dgm:spPr/>
      <dgm:t>
        <a:bodyPr/>
        <a:lstStyle/>
        <a:p>
          <a:endParaRPr lang="es-MX"/>
        </a:p>
      </dgm:t>
    </dgm:pt>
    <dgm:pt modelId="{B7089F21-5E4A-AC49-900F-64B24CD29705}" type="sibTrans" cxnId="{56106164-6FE1-9443-AD54-C3CA2440005F}">
      <dgm:prSet/>
      <dgm:spPr/>
      <dgm:t>
        <a:bodyPr/>
        <a:lstStyle/>
        <a:p>
          <a:endParaRPr lang="es-MX"/>
        </a:p>
      </dgm:t>
    </dgm:pt>
    <dgm:pt modelId="{675AD233-4778-D346-8A1B-F00FFCC089F4}">
      <dgm:prSet/>
      <dgm:spPr>
        <a:solidFill>
          <a:srgbClr val="FFC000"/>
        </a:solidFill>
      </dgm:spPr>
      <dgm:t>
        <a:bodyPr/>
        <a:lstStyle/>
        <a:p>
          <a:pPr>
            <a:buNone/>
          </a:pPr>
          <a:r>
            <a:rPr lang="es-CL" b="1" i="0" u="none" dirty="0"/>
            <a:t>Visibilidad Total</a:t>
          </a:r>
        </a:p>
        <a:p>
          <a:pPr>
            <a:buNone/>
          </a:pPr>
          <a:r>
            <a:rPr lang="es-CL" b="0" i="0" u="none" dirty="0"/>
            <a:t>Reportes en tiempo real sobre el uso de la biblioteca.</a:t>
          </a:r>
        </a:p>
        <a:p>
          <a:pPr>
            <a:buNone/>
          </a:pPr>
          <a:r>
            <a:rPr lang="es-CL" b="1" i="0" u="none" dirty="0"/>
            <a:t>Toma de decisiones informada</a:t>
          </a:r>
          <a:r>
            <a:rPr lang="es-CL" b="0" i="0" u="none" dirty="0"/>
            <a:t> sobre la adquisición de nuevo material y la gestión académica.</a:t>
          </a:r>
          <a:endParaRPr lang="es-CL" dirty="0"/>
        </a:p>
      </dgm:t>
    </dgm:pt>
    <dgm:pt modelId="{94DBAE4F-06EF-6A48-B500-1616983DE71D}" type="parTrans" cxnId="{A9344936-F381-0C42-A61F-310C6C818760}">
      <dgm:prSet/>
      <dgm:spPr/>
      <dgm:t>
        <a:bodyPr/>
        <a:lstStyle/>
        <a:p>
          <a:endParaRPr lang="es-MX"/>
        </a:p>
      </dgm:t>
    </dgm:pt>
    <dgm:pt modelId="{AF41D0A6-B6D6-6C46-801F-BCBFF1FB1F89}" type="sibTrans" cxnId="{A9344936-F381-0C42-A61F-310C6C818760}">
      <dgm:prSet/>
      <dgm:spPr/>
      <dgm:t>
        <a:bodyPr/>
        <a:lstStyle/>
        <a:p>
          <a:endParaRPr lang="es-MX"/>
        </a:p>
      </dgm:t>
    </dgm:pt>
    <dgm:pt modelId="{FC6A75E0-89E6-524D-9625-0DADD66F6652}">
      <dgm:prSet/>
      <dgm:spPr>
        <a:solidFill>
          <a:srgbClr val="FFC000"/>
        </a:solidFill>
      </dgm:spPr>
      <dgm:t>
        <a:bodyPr/>
        <a:lstStyle/>
        <a:p>
          <a:pPr>
            <a:buNone/>
          </a:pPr>
          <a:r>
            <a:rPr lang="es-CL" b="1" i="0" u="none" dirty="0"/>
            <a:t>Control de Stock </a:t>
          </a:r>
        </a:p>
        <a:p>
          <a:pPr>
            <a:buNone/>
          </a:pPr>
          <a:r>
            <a:rPr lang="es-CL" b="0" i="0" u="none" dirty="0"/>
            <a:t>Actualización automática e inmediata del inventario de libros.</a:t>
          </a:r>
        </a:p>
        <a:p>
          <a:pPr>
            <a:buNone/>
          </a:pPr>
          <a:r>
            <a:rPr lang="es-CL" b="1" i="0" u="none" dirty="0"/>
            <a:t>Fin de la incertidumbre:</a:t>
          </a:r>
          <a:r>
            <a:rPr lang="es-CL" b="0" i="0" u="none" dirty="0"/>
            <a:t> El usuario sabe si el material está </a:t>
          </a:r>
          <a:r>
            <a:rPr lang="es-CL" b="0" i="1" u="none" dirty="0"/>
            <a:t>realmente</a:t>
          </a:r>
          <a:r>
            <a:rPr lang="es-CL" b="0" i="0" u="none" dirty="0"/>
            <a:t> disponible.</a:t>
          </a:r>
          <a:endParaRPr lang="es-CL" dirty="0"/>
        </a:p>
      </dgm:t>
    </dgm:pt>
    <dgm:pt modelId="{6E495126-CAFB-F24F-B081-AF5A066E7EA8}" type="parTrans" cxnId="{8E220BDA-C53E-0945-99C8-25790679DE69}">
      <dgm:prSet/>
      <dgm:spPr/>
      <dgm:t>
        <a:bodyPr/>
        <a:lstStyle/>
        <a:p>
          <a:endParaRPr lang="es-MX"/>
        </a:p>
      </dgm:t>
    </dgm:pt>
    <dgm:pt modelId="{DBABABC3-56BA-6543-997D-40E005762B0A}" type="sibTrans" cxnId="{8E220BDA-C53E-0945-99C8-25790679DE69}">
      <dgm:prSet/>
      <dgm:spPr/>
      <dgm:t>
        <a:bodyPr/>
        <a:lstStyle/>
        <a:p>
          <a:endParaRPr lang="es-MX"/>
        </a:p>
      </dgm:t>
    </dgm:pt>
    <dgm:pt modelId="{AF75BF0A-3A09-2344-BD10-516867F64657}">
      <dgm:prSet/>
      <dgm:spPr/>
      <dgm:t>
        <a:bodyPr/>
        <a:lstStyle/>
        <a:p>
          <a:pPr>
            <a:buNone/>
          </a:pPr>
          <a:r>
            <a:rPr lang="es-CL" b="1" i="0" u="none" dirty="0"/>
            <a:t>Tecnología Moderna</a:t>
          </a:r>
        </a:p>
        <a:p>
          <a:pPr>
            <a:buNone/>
          </a:pPr>
          <a:r>
            <a:rPr lang="es-CL" b="0" i="0" u="none" dirty="0"/>
            <a:t>Plataforma web accesible, con navegación fácil y amigable.</a:t>
          </a:r>
        </a:p>
        <a:p>
          <a:pPr>
            <a:buNone/>
          </a:pPr>
          <a:r>
            <a:rPr lang="es-CL" b="1" i="0" u="none" dirty="0"/>
            <a:t>Máxima usabilidad</a:t>
          </a:r>
          <a:r>
            <a:rPr lang="es-CL" b="0" i="0" u="none" dirty="0"/>
            <a:t> desde cualquier dispositivo (PC, móvil), resolviendo las limitaciones actuales.</a:t>
          </a:r>
          <a:endParaRPr lang="es-CL" dirty="0"/>
        </a:p>
      </dgm:t>
    </dgm:pt>
    <dgm:pt modelId="{31A9F9E7-E22B-A546-A918-080C04670796}" type="sibTrans" cxnId="{C1A4B689-4E18-3743-B4FE-C4DA609BF4DF}">
      <dgm:prSet/>
      <dgm:spPr/>
      <dgm:t>
        <a:bodyPr/>
        <a:lstStyle/>
        <a:p>
          <a:endParaRPr lang="es-MX"/>
        </a:p>
      </dgm:t>
    </dgm:pt>
    <dgm:pt modelId="{360A7D72-5AAF-4D43-9B77-6A22CC9BEDB4}" type="parTrans" cxnId="{C1A4B689-4E18-3743-B4FE-C4DA609BF4DF}">
      <dgm:prSet/>
      <dgm:spPr/>
      <dgm:t>
        <a:bodyPr/>
        <a:lstStyle/>
        <a:p>
          <a:endParaRPr lang="es-MX"/>
        </a:p>
      </dgm:t>
    </dgm:pt>
    <dgm:pt modelId="{0BB2C9F1-BBB4-9941-9012-F3357CF1B695}" type="pres">
      <dgm:prSet presAssocID="{B0AED2FB-C5A9-2D4C-BDB3-55B803F081AE}" presName="Name0" presStyleCnt="0">
        <dgm:presLayoutVars>
          <dgm:dir/>
          <dgm:resizeHandles/>
        </dgm:presLayoutVars>
      </dgm:prSet>
      <dgm:spPr/>
    </dgm:pt>
    <dgm:pt modelId="{4CC349C1-9438-1C40-B970-7667602DB388}" type="pres">
      <dgm:prSet presAssocID="{4B5C382A-19FE-FE46-85F4-1BF81005E0A8}" presName="compNode" presStyleCnt="0"/>
      <dgm:spPr/>
    </dgm:pt>
    <dgm:pt modelId="{6CC75416-7B38-8B4A-B7FC-BA1E61F27E3C}" type="pres">
      <dgm:prSet presAssocID="{4B5C382A-19FE-FE46-85F4-1BF81005E0A8}" presName="dummyConnPt" presStyleCnt="0"/>
      <dgm:spPr/>
    </dgm:pt>
    <dgm:pt modelId="{75BF4BAD-E4C9-FC44-AA64-A45087E2804C}" type="pres">
      <dgm:prSet presAssocID="{4B5C382A-19FE-FE46-85F4-1BF81005E0A8}" presName="node" presStyleLbl="node1" presStyleIdx="0" presStyleCnt="4">
        <dgm:presLayoutVars>
          <dgm:bulletEnabled val="1"/>
        </dgm:presLayoutVars>
      </dgm:prSet>
      <dgm:spPr/>
    </dgm:pt>
    <dgm:pt modelId="{0E9F1BC5-E055-004D-9138-096247DAABD5}" type="pres">
      <dgm:prSet presAssocID="{B7089F21-5E4A-AC49-900F-64B24CD29705}" presName="sibTrans" presStyleLbl="bgSibTrans2D1" presStyleIdx="0" presStyleCnt="3"/>
      <dgm:spPr/>
    </dgm:pt>
    <dgm:pt modelId="{7E0A919B-50FA-9F47-86CB-3621F0B4ACB1}" type="pres">
      <dgm:prSet presAssocID="{675AD233-4778-D346-8A1B-F00FFCC089F4}" presName="compNode" presStyleCnt="0"/>
      <dgm:spPr/>
    </dgm:pt>
    <dgm:pt modelId="{EDCE61B2-D0B7-E448-82D8-B1210B5C17D9}" type="pres">
      <dgm:prSet presAssocID="{675AD233-4778-D346-8A1B-F00FFCC089F4}" presName="dummyConnPt" presStyleCnt="0"/>
      <dgm:spPr/>
    </dgm:pt>
    <dgm:pt modelId="{F203E42C-6664-284B-9C58-779259074A67}" type="pres">
      <dgm:prSet presAssocID="{675AD233-4778-D346-8A1B-F00FFCC089F4}" presName="node" presStyleLbl="node1" presStyleIdx="1" presStyleCnt="4">
        <dgm:presLayoutVars>
          <dgm:bulletEnabled val="1"/>
        </dgm:presLayoutVars>
      </dgm:prSet>
      <dgm:spPr/>
    </dgm:pt>
    <dgm:pt modelId="{8F037E69-0A33-5142-A4BB-68502D655173}" type="pres">
      <dgm:prSet presAssocID="{AF41D0A6-B6D6-6C46-801F-BCBFF1FB1F89}" presName="sibTrans" presStyleLbl="bgSibTrans2D1" presStyleIdx="1" presStyleCnt="3"/>
      <dgm:spPr/>
    </dgm:pt>
    <dgm:pt modelId="{C2B597F0-6C5E-464A-9380-75F156F4EEDC}" type="pres">
      <dgm:prSet presAssocID="{AF75BF0A-3A09-2344-BD10-516867F64657}" presName="compNode" presStyleCnt="0"/>
      <dgm:spPr/>
    </dgm:pt>
    <dgm:pt modelId="{D9C9ADBE-AD94-AA4E-81EE-66E1045BC211}" type="pres">
      <dgm:prSet presAssocID="{AF75BF0A-3A09-2344-BD10-516867F64657}" presName="dummyConnPt" presStyleCnt="0"/>
      <dgm:spPr/>
    </dgm:pt>
    <dgm:pt modelId="{AC05C6E2-9350-1349-BC62-78DF36552790}" type="pres">
      <dgm:prSet presAssocID="{AF75BF0A-3A09-2344-BD10-516867F64657}" presName="node" presStyleLbl="node1" presStyleIdx="2" presStyleCnt="4">
        <dgm:presLayoutVars>
          <dgm:bulletEnabled val="1"/>
        </dgm:presLayoutVars>
      </dgm:prSet>
      <dgm:spPr/>
    </dgm:pt>
    <dgm:pt modelId="{15F9B2B7-6A94-DA43-A362-A062A366674E}" type="pres">
      <dgm:prSet presAssocID="{31A9F9E7-E22B-A546-A918-080C04670796}" presName="sibTrans" presStyleLbl="bgSibTrans2D1" presStyleIdx="2" presStyleCnt="3"/>
      <dgm:spPr/>
    </dgm:pt>
    <dgm:pt modelId="{1A5BA93C-DEC1-DD4C-94B2-35B69BDD3841}" type="pres">
      <dgm:prSet presAssocID="{FC6A75E0-89E6-524D-9625-0DADD66F6652}" presName="compNode" presStyleCnt="0"/>
      <dgm:spPr/>
    </dgm:pt>
    <dgm:pt modelId="{457C91BD-157A-CB49-8172-B8FCE08FF143}" type="pres">
      <dgm:prSet presAssocID="{FC6A75E0-89E6-524D-9625-0DADD66F6652}" presName="dummyConnPt" presStyleCnt="0"/>
      <dgm:spPr/>
    </dgm:pt>
    <dgm:pt modelId="{DB14C6A7-C609-4746-B1ED-9AFCE3A7F07F}" type="pres">
      <dgm:prSet presAssocID="{FC6A75E0-89E6-524D-9625-0DADD66F6652}" presName="node" presStyleLbl="node1" presStyleIdx="3" presStyleCnt="4">
        <dgm:presLayoutVars>
          <dgm:bulletEnabled val="1"/>
        </dgm:presLayoutVars>
      </dgm:prSet>
      <dgm:spPr/>
    </dgm:pt>
  </dgm:ptLst>
  <dgm:cxnLst>
    <dgm:cxn modelId="{391D7A23-41AA-5348-A922-F2CF3BA4EA83}" type="presOf" srcId="{AF75BF0A-3A09-2344-BD10-516867F64657}" destId="{AC05C6E2-9350-1349-BC62-78DF36552790}" srcOrd="0" destOrd="0" presId="urn:microsoft.com/office/officeart/2005/8/layout/bProcess4"/>
    <dgm:cxn modelId="{A9344936-F381-0C42-A61F-310C6C818760}" srcId="{B0AED2FB-C5A9-2D4C-BDB3-55B803F081AE}" destId="{675AD233-4778-D346-8A1B-F00FFCC089F4}" srcOrd="1" destOrd="0" parTransId="{94DBAE4F-06EF-6A48-B500-1616983DE71D}" sibTransId="{AF41D0A6-B6D6-6C46-801F-BCBFF1FB1F89}"/>
    <dgm:cxn modelId="{9A2C0238-1842-554B-A2D2-43797906D53B}" type="presOf" srcId="{4B5C382A-19FE-FE46-85F4-1BF81005E0A8}" destId="{75BF4BAD-E4C9-FC44-AA64-A45087E2804C}" srcOrd="0" destOrd="0" presId="urn:microsoft.com/office/officeart/2005/8/layout/bProcess4"/>
    <dgm:cxn modelId="{83912761-FBE3-AC48-8BC7-B38FA0A1E975}" type="presOf" srcId="{FC6A75E0-89E6-524D-9625-0DADD66F6652}" destId="{DB14C6A7-C609-4746-B1ED-9AFCE3A7F07F}" srcOrd="0" destOrd="0" presId="urn:microsoft.com/office/officeart/2005/8/layout/bProcess4"/>
    <dgm:cxn modelId="{56106164-6FE1-9443-AD54-C3CA2440005F}" srcId="{B0AED2FB-C5A9-2D4C-BDB3-55B803F081AE}" destId="{4B5C382A-19FE-FE46-85F4-1BF81005E0A8}" srcOrd="0" destOrd="0" parTransId="{D599123D-4BD4-524B-9002-AC63919D4108}" sibTransId="{B7089F21-5E4A-AC49-900F-64B24CD29705}"/>
    <dgm:cxn modelId="{C1A4B689-4E18-3743-B4FE-C4DA609BF4DF}" srcId="{B0AED2FB-C5A9-2D4C-BDB3-55B803F081AE}" destId="{AF75BF0A-3A09-2344-BD10-516867F64657}" srcOrd="2" destOrd="0" parTransId="{360A7D72-5AAF-4D43-9B77-6A22CC9BEDB4}" sibTransId="{31A9F9E7-E22B-A546-A918-080C04670796}"/>
    <dgm:cxn modelId="{00DBC7A2-DD70-1E4B-A40C-4D1092DC751E}" type="presOf" srcId="{B0AED2FB-C5A9-2D4C-BDB3-55B803F081AE}" destId="{0BB2C9F1-BBB4-9941-9012-F3357CF1B695}" srcOrd="0" destOrd="0" presId="urn:microsoft.com/office/officeart/2005/8/layout/bProcess4"/>
    <dgm:cxn modelId="{CD52D5BE-E372-6E41-988E-C0C3D79AC33D}" type="presOf" srcId="{675AD233-4778-D346-8A1B-F00FFCC089F4}" destId="{F203E42C-6664-284B-9C58-779259074A67}" srcOrd="0" destOrd="0" presId="urn:microsoft.com/office/officeart/2005/8/layout/bProcess4"/>
    <dgm:cxn modelId="{0B5B39D1-5565-594C-85B4-C1536516F292}" type="presOf" srcId="{31A9F9E7-E22B-A546-A918-080C04670796}" destId="{15F9B2B7-6A94-DA43-A362-A062A366674E}" srcOrd="0" destOrd="0" presId="urn:microsoft.com/office/officeart/2005/8/layout/bProcess4"/>
    <dgm:cxn modelId="{EF3454D7-8EE1-834D-B2B2-C8C9FED670F7}" type="presOf" srcId="{B7089F21-5E4A-AC49-900F-64B24CD29705}" destId="{0E9F1BC5-E055-004D-9138-096247DAABD5}" srcOrd="0" destOrd="0" presId="urn:microsoft.com/office/officeart/2005/8/layout/bProcess4"/>
    <dgm:cxn modelId="{8E220BDA-C53E-0945-99C8-25790679DE69}" srcId="{B0AED2FB-C5A9-2D4C-BDB3-55B803F081AE}" destId="{FC6A75E0-89E6-524D-9625-0DADD66F6652}" srcOrd="3" destOrd="0" parTransId="{6E495126-CAFB-F24F-B081-AF5A066E7EA8}" sibTransId="{DBABABC3-56BA-6543-997D-40E005762B0A}"/>
    <dgm:cxn modelId="{6BA9E1EE-A927-0143-B597-E02343D5083B}" type="presOf" srcId="{AF41D0A6-B6D6-6C46-801F-BCBFF1FB1F89}" destId="{8F037E69-0A33-5142-A4BB-68502D655173}" srcOrd="0" destOrd="0" presId="urn:microsoft.com/office/officeart/2005/8/layout/bProcess4"/>
    <dgm:cxn modelId="{D27F4E6B-C750-0740-A48B-FCF39E92280A}" type="presParOf" srcId="{0BB2C9F1-BBB4-9941-9012-F3357CF1B695}" destId="{4CC349C1-9438-1C40-B970-7667602DB388}" srcOrd="0" destOrd="0" presId="urn:microsoft.com/office/officeart/2005/8/layout/bProcess4"/>
    <dgm:cxn modelId="{5F978BA9-D88E-3F41-ADEB-C9A9F91B7E46}" type="presParOf" srcId="{4CC349C1-9438-1C40-B970-7667602DB388}" destId="{6CC75416-7B38-8B4A-B7FC-BA1E61F27E3C}" srcOrd="0" destOrd="0" presId="urn:microsoft.com/office/officeart/2005/8/layout/bProcess4"/>
    <dgm:cxn modelId="{40D27E89-F6FA-C746-9BBC-1E58D6CA590A}" type="presParOf" srcId="{4CC349C1-9438-1C40-B970-7667602DB388}" destId="{75BF4BAD-E4C9-FC44-AA64-A45087E2804C}" srcOrd="1" destOrd="0" presId="urn:microsoft.com/office/officeart/2005/8/layout/bProcess4"/>
    <dgm:cxn modelId="{D9BF0271-8479-B047-A3F6-8774A531AE3E}" type="presParOf" srcId="{0BB2C9F1-BBB4-9941-9012-F3357CF1B695}" destId="{0E9F1BC5-E055-004D-9138-096247DAABD5}" srcOrd="1" destOrd="0" presId="urn:microsoft.com/office/officeart/2005/8/layout/bProcess4"/>
    <dgm:cxn modelId="{8B43A82F-76D0-0349-823D-FFCDDDFF43FE}" type="presParOf" srcId="{0BB2C9F1-BBB4-9941-9012-F3357CF1B695}" destId="{7E0A919B-50FA-9F47-86CB-3621F0B4ACB1}" srcOrd="2" destOrd="0" presId="urn:microsoft.com/office/officeart/2005/8/layout/bProcess4"/>
    <dgm:cxn modelId="{4454C9EC-C34E-CE47-BB12-40B4EE6A4CCB}" type="presParOf" srcId="{7E0A919B-50FA-9F47-86CB-3621F0B4ACB1}" destId="{EDCE61B2-D0B7-E448-82D8-B1210B5C17D9}" srcOrd="0" destOrd="0" presId="urn:microsoft.com/office/officeart/2005/8/layout/bProcess4"/>
    <dgm:cxn modelId="{D3F581DF-01C6-D849-A2DE-121CEED74F22}" type="presParOf" srcId="{7E0A919B-50FA-9F47-86CB-3621F0B4ACB1}" destId="{F203E42C-6664-284B-9C58-779259074A67}" srcOrd="1" destOrd="0" presId="urn:microsoft.com/office/officeart/2005/8/layout/bProcess4"/>
    <dgm:cxn modelId="{C4CBD26C-1F56-C844-9D17-633AB47C0E4D}" type="presParOf" srcId="{0BB2C9F1-BBB4-9941-9012-F3357CF1B695}" destId="{8F037E69-0A33-5142-A4BB-68502D655173}" srcOrd="3" destOrd="0" presId="urn:microsoft.com/office/officeart/2005/8/layout/bProcess4"/>
    <dgm:cxn modelId="{396E6B84-0482-7A4E-A815-9603471E632A}" type="presParOf" srcId="{0BB2C9F1-BBB4-9941-9012-F3357CF1B695}" destId="{C2B597F0-6C5E-464A-9380-75F156F4EEDC}" srcOrd="4" destOrd="0" presId="urn:microsoft.com/office/officeart/2005/8/layout/bProcess4"/>
    <dgm:cxn modelId="{33BBA849-FD7B-EA4D-8398-A36A72D47577}" type="presParOf" srcId="{C2B597F0-6C5E-464A-9380-75F156F4EEDC}" destId="{D9C9ADBE-AD94-AA4E-81EE-66E1045BC211}" srcOrd="0" destOrd="0" presId="urn:microsoft.com/office/officeart/2005/8/layout/bProcess4"/>
    <dgm:cxn modelId="{54420DA3-9E2D-3E44-B5C5-39A6B86DD035}" type="presParOf" srcId="{C2B597F0-6C5E-464A-9380-75F156F4EEDC}" destId="{AC05C6E2-9350-1349-BC62-78DF36552790}" srcOrd="1" destOrd="0" presId="urn:microsoft.com/office/officeart/2005/8/layout/bProcess4"/>
    <dgm:cxn modelId="{35A592F8-CD99-F648-8DDA-BC1CBF437411}" type="presParOf" srcId="{0BB2C9F1-BBB4-9941-9012-F3357CF1B695}" destId="{15F9B2B7-6A94-DA43-A362-A062A366674E}" srcOrd="5" destOrd="0" presId="urn:microsoft.com/office/officeart/2005/8/layout/bProcess4"/>
    <dgm:cxn modelId="{269DFCF2-AA2D-B043-B715-E0DFE78DD703}" type="presParOf" srcId="{0BB2C9F1-BBB4-9941-9012-F3357CF1B695}" destId="{1A5BA93C-DEC1-DD4C-94B2-35B69BDD3841}" srcOrd="6" destOrd="0" presId="urn:microsoft.com/office/officeart/2005/8/layout/bProcess4"/>
    <dgm:cxn modelId="{4C1E3AE5-543C-744D-B453-591C4FF89E7F}" type="presParOf" srcId="{1A5BA93C-DEC1-DD4C-94B2-35B69BDD3841}" destId="{457C91BD-157A-CB49-8172-B8FCE08FF143}" srcOrd="0" destOrd="0" presId="urn:microsoft.com/office/officeart/2005/8/layout/bProcess4"/>
    <dgm:cxn modelId="{AADAE178-1F8F-DD47-9530-2B879FE73953}" type="presParOf" srcId="{1A5BA93C-DEC1-DD4C-94B2-35B69BDD3841}" destId="{DB14C6A7-C609-4746-B1ED-9AFCE3A7F07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352188-4BD5-3340-A282-7B531324625D}" type="doc">
      <dgm:prSet loTypeId="urn:microsoft.com/office/officeart/2005/8/layout/vList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58F2E656-F3D7-BF47-879E-B6B1CE252282}">
      <dgm:prSet/>
      <dgm:spPr/>
      <dgm:t>
        <a:bodyPr/>
        <a:lstStyle/>
        <a:p>
          <a:r>
            <a:rPr lang="es-MX" b="1" dirty="0"/>
            <a:t>Alineación estratégica:</a:t>
          </a:r>
          <a:endParaRPr lang="es-CL" dirty="0"/>
        </a:p>
      </dgm:t>
    </dgm:pt>
    <dgm:pt modelId="{26DE96E6-6178-274B-B9F8-6F588E0F4202}" type="parTrans" cxnId="{E99337AD-358A-D84C-A669-EF353D03E762}">
      <dgm:prSet/>
      <dgm:spPr/>
      <dgm:t>
        <a:bodyPr/>
        <a:lstStyle/>
        <a:p>
          <a:endParaRPr lang="es-MX"/>
        </a:p>
      </dgm:t>
    </dgm:pt>
    <dgm:pt modelId="{42DC7788-546B-A24C-AB48-0DED7327ADAE}" type="sibTrans" cxnId="{E99337AD-358A-D84C-A669-EF353D03E762}">
      <dgm:prSet/>
      <dgm:spPr/>
      <dgm:t>
        <a:bodyPr/>
        <a:lstStyle/>
        <a:p>
          <a:endParaRPr lang="es-MX"/>
        </a:p>
      </dgm:t>
    </dgm:pt>
    <dgm:pt modelId="{41E52C6A-BE84-3D4D-99E3-5BFD05169A2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es-MX" dirty="0"/>
            <a:t>La renovación tecnológica.</a:t>
          </a:r>
          <a:endParaRPr lang="es-CL" dirty="0"/>
        </a:p>
      </dgm:t>
    </dgm:pt>
    <dgm:pt modelId="{4A940AB0-36F0-0544-A265-CA4B9A886058}" type="parTrans" cxnId="{3CAF9F7D-698E-534D-A262-54B0F64AEDBD}">
      <dgm:prSet/>
      <dgm:spPr/>
      <dgm:t>
        <a:bodyPr/>
        <a:lstStyle/>
        <a:p>
          <a:endParaRPr lang="es-MX"/>
        </a:p>
      </dgm:t>
    </dgm:pt>
    <dgm:pt modelId="{A6545C1D-5F51-774A-9540-09A3B3E15151}" type="sibTrans" cxnId="{3CAF9F7D-698E-534D-A262-54B0F64AEDBD}">
      <dgm:prSet/>
      <dgm:spPr/>
      <dgm:t>
        <a:bodyPr/>
        <a:lstStyle/>
        <a:p>
          <a:endParaRPr lang="es-MX"/>
        </a:p>
      </dgm:t>
    </dgm:pt>
    <dgm:pt modelId="{B1238E5C-C1EA-7A4F-9FFF-16022743BA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es-MX" dirty="0"/>
            <a:t>Procesos más eficientes.</a:t>
          </a:r>
          <a:endParaRPr lang="es-CL" dirty="0"/>
        </a:p>
      </dgm:t>
    </dgm:pt>
    <dgm:pt modelId="{DE0F7046-C148-A14D-A5A4-B6FB0A477021}" type="parTrans" cxnId="{55A8933B-9807-134A-80B2-6438E3A35BE6}">
      <dgm:prSet/>
      <dgm:spPr/>
      <dgm:t>
        <a:bodyPr/>
        <a:lstStyle/>
        <a:p>
          <a:endParaRPr lang="es-MX"/>
        </a:p>
      </dgm:t>
    </dgm:pt>
    <dgm:pt modelId="{142BF1A2-02BF-7546-A818-DD8584EC458F}" type="sibTrans" cxnId="{55A8933B-9807-134A-80B2-6438E3A35BE6}">
      <dgm:prSet/>
      <dgm:spPr/>
      <dgm:t>
        <a:bodyPr/>
        <a:lstStyle/>
        <a:p>
          <a:endParaRPr lang="es-MX"/>
        </a:p>
      </dgm:t>
    </dgm:pt>
    <dgm:pt modelId="{F07354A8-D460-4242-8126-208F2C0074AA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es-MX"/>
            <a:t>experiencia de usuario. </a:t>
          </a:r>
          <a:endParaRPr lang="es-CL"/>
        </a:p>
      </dgm:t>
    </dgm:pt>
    <dgm:pt modelId="{7F7F2AF1-9748-A94B-BD05-F5357B9BCF8A}" type="parTrans" cxnId="{5E0FDEB7-9653-3948-98CE-23D1903C9937}">
      <dgm:prSet/>
      <dgm:spPr/>
      <dgm:t>
        <a:bodyPr/>
        <a:lstStyle/>
        <a:p>
          <a:endParaRPr lang="es-MX"/>
        </a:p>
      </dgm:t>
    </dgm:pt>
    <dgm:pt modelId="{CC90A176-2EA8-F540-98AF-DF8B462A662A}" type="sibTrans" cxnId="{5E0FDEB7-9653-3948-98CE-23D1903C9937}">
      <dgm:prSet/>
      <dgm:spPr/>
      <dgm:t>
        <a:bodyPr/>
        <a:lstStyle/>
        <a:p>
          <a:endParaRPr lang="es-MX"/>
        </a:p>
      </dgm:t>
    </dgm:pt>
    <dgm:pt modelId="{0B3C25B5-29FE-0B4B-BF34-48B072AC8244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es-MX"/>
            <a:t>modernización de la institución.</a:t>
          </a:r>
          <a:endParaRPr lang="es-CL"/>
        </a:p>
      </dgm:t>
    </dgm:pt>
    <dgm:pt modelId="{FC5FAE6F-8F71-964A-8DD5-3608B7149F0E}" type="parTrans" cxnId="{1C6232ED-C796-5642-B64D-992DC9B6A981}">
      <dgm:prSet/>
      <dgm:spPr/>
      <dgm:t>
        <a:bodyPr/>
        <a:lstStyle/>
        <a:p>
          <a:endParaRPr lang="es-MX"/>
        </a:p>
      </dgm:t>
    </dgm:pt>
    <dgm:pt modelId="{ACF1AEE3-91EA-114D-ADD2-E4AF7A0E4D41}" type="sibTrans" cxnId="{1C6232ED-C796-5642-B64D-992DC9B6A981}">
      <dgm:prSet/>
      <dgm:spPr/>
      <dgm:t>
        <a:bodyPr/>
        <a:lstStyle/>
        <a:p>
          <a:endParaRPr lang="es-MX"/>
        </a:p>
      </dgm:t>
    </dgm:pt>
    <dgm:pt modelId="{1BCFE54C-87D4-4B4C-B4FE-8BAC904BE3C4}">
      <dgm:prSet/>
      <dgm:spPr>
        <a:solidFill>
          <a:srgbClr val="FFC000"/>
        </a:solidFill>
      </dgm:spPr>
      <dgm:t>
        <a:bodyPr/>
        <a:lstStyle/>
        <a:p>
          <a:r>
            <a:rPr lang="es-MX" b="1"/>
            <a:t>Proyección y escalabilidad:</a:t>
          </a:r>
          <a:endParaRPr lang="es-CL"/>
        </a:p>
      </dgm:t>
    </dgm:pt>
    <dgm:pt modelId="{3A3D04E3-7564-874F-8007-155D4CDD2CD0}" type="parTrans" cxnId="{CF41A5C9-B346-4A45-8EF4-96FFDC22B4CC}">
      <dgm:prSet/>
      <dgm:spPr/>
      <dgm:t>
        <a:bodyPr/>
        <a:lstStyle/>
        <a:p>
          <a:endParaRPr lang="es-MX"/>
        </a:p>
      </dgm:t>
    </dgm:pt>
    <dgm:pt modelId="{397002C8-AAF2-EC48-B909-997F24B57CEA}" type="sibTrans" cxnId="{CF41A5C9-B346-4A45-8EF4-96FFDC22B4CC}">
      <dgm:prSet/>
      <dgm:spPr/>
      <dgm:t>
        <a:bodyPr/>
        <a:lstStyle/>
        <a:p>
          <a:endParaRPr lang="es-MX"/>
        </a:p>
      </dgm:t>
    </dgm:pt>
    <dgm:pt modelId="{77C613A7-25DF-BA45-95C0-F1559C01725C}">
      <dgm:prSet/>
      <dgm:spPr>
        <a:solidFill>
          <a:srgbClr val="FFC000"/>
        </a:solidFill>
      </dgm:spPr>
      <dgm:t>
        <a:bodyPr/>
        <a:lstStyle/>
        <a:p>
          <a:r>
            <a:rPr lang="es-MX"/>
            <a:t>Estándares web modernos.</a:t>
          </a:r>
          <a:endParaRPr lang="es-CL"/>
        </a:p>
      </dgm:t>
    </dgm:pt>
    <dgm:pt modelId="{3BBB0176-8741-C444-AB5C-F664C61D669A}" type="parTrans" cxnId="{59BDF694-2787-1043-B0EC-4ABCAA383FF7}">
      <dgm:prSet/>
      <dgm:spPr/>
      <dgm:t>
        <a:bodyPr/>
        <a:lstStyle/>
        <a:p>
          <a:endParaRPr lang="es-MX"/>
        </a:p>
      </dgm:t>
    </dgm:pt>
    <dgm:pt modelId="{7CB425C2-E13F-3E44-967C-7C3050754DFB}" type="sibTrans" cxnId="{59BDF694-2787-1043-B0EC-4ABCAA383FF7}">
      <dgm:prSet/>
      <dgm:spPr/>
      <dgm:t>
        <a:bodyPr/>
        <a:lstStyle/>
        <a:p>
          <a:endParaRPr lang="es-MX"/>
        </a:p>
      </dgm:t>
    </dgm:pt>
    <dgm:pt modelId="{51B0DBE9-983D-D343-9910-3DDA05C370A7}">
      <dgm:prSet/>
      <dgm:spPr>
        <a:solidFill>
          <a:srgbClr val="FFC000"/>
        </a:solidFill>
      </dgm:spPr>
      <dgm:t>
        <a:bodyPr/>
        <a:lstStyle/>
        <a:p>
          <a:r>
            <a:rPr lang="es-MX"/>
            <a:t>Mejorando e integrar.</a:t>
          </a:r>
          <a:endParaRPr lang="es-CL"/>
        </a:p>
      </dgm:t>
    </dgm:pt>
    <dgm:pt modelId="{026C959C-4378-954C-A9A7-0F3A4F44EE52}" type="parTrans" cxnId="{71A609CB-BD3C-5B4F-BC06-0BCC2258536D}">
      <dgm:prSet/>
      <dgm:spPr/>
      <dgm:t>
        <a:bodyPr/>
        <a:lstStyle/>
        <a:p>
          <a:endParaRPr lang="es-MX"/>
        </a:p>
      </dgm:t>
    </dgm:pt>
    <dgm:pt modelId="{8696225E-F949-1246-8D5B-073486BF59CF}" type="sibTrans" cxnId="{71A609CB-BD3C-5B4F-BC06-0BCC2258536D}">
      <dgm:prSet/>
      <dgm:spPr/>
      <dgm:t>
        <a:bodyPr/>
        <a:lstStyle/>
        <a:p>
          <a:endParaRPr lang="es-MX"/>
        </a:p>
      </dgm:t>
    </dgm:pt>
    <dgm:pt modelId="{9EE35E0C-0FE9-A64B-934A-6CFB7B49DB7F}">
      <dgm:prSet/>
      <dgm:spPr>
        <a:solidFill>
          <a:srgbClr val="FFC000"/>
        </a:solidFill>
      </dgm:spPr>
      <dgm:t>
        <a:bodyPr/>
        <a:lstStyle/>
        <a:p>
          <a:r>
            <a:rPr lang="es-MX"/>
            <a:t>Asegura la inversión.</a:t>
          </a:r>
          <a:endParaRPr lang="es-CL"/>
        </a:p>
      </dgm:t>
    </dgm:pt>
    <dgm:pt modelId="{1F479A38-E1D4-3942-9E39-C36BB6C22D55}" type="parTrans" cxnId="{98035DB6-8694-6D4A-9812-5228419F5246}">
      <dgm:prSet/>
      <dgm:spPr/>
      <dgm:t>
        <a:bodyPr/>
        <a:lstStyle/>
        <a:p>
          <a:endParaRPr lang="es-MX"/>
        </a:p>
      </dgm:t>
    </dgm:pt>
    <dgm:pt modelId="{F3FDFE13-949F-2346-B312-F14FF170C979}" type="sibTrans" cxnId="{98035DB6-8694-6D4A-9812-5228419F5246}">
      <dgm:prSet/>
      <dgm:spPr/>
      <dgm:t>
        <a:bodyPr/>
        <a:lstStyle/>
        <a:p>
          <a:endParaRPr lang="es-MX"/>
        </a:p>
      </dgm:t>
    </dgm:pt>
    <dgm:pt modelId="{F9D5683F-9ED7-6240-88C4-BB02618582EB}">
      <dgm:prSet/>
      <dgm:spPr>
        <a:solidFill>
          <a:srgbClr val="FFC000"/>
        </a:solidFill>
      </dgm:spPr>
      <dgm:t>
        <a:bodyPr/>
        <a:lstStyle/>
        <a:p>
          <a:r>
            <a:rPr lang="es-MX"/>
            <a:t>Útil a largo plazo.</a:t>
          </a:r>
          <a:endParaRPr lang="es-CL"/>
        </a:p>
      </dgm:t>
    </dgm:pt>
    <dgm:pt modelId="{2F6BA132-48D3-4A4B-BCCD-5BAD93FFD658}" type="parTrans" cxnId="{22DD4860-C14D-A14B-BEC9-C330C2CA60C6}">
      <dgm:prSet/>
      <dgm:spPr/>
      <dgm:t>
        <a:bodyPr/>
        <a:lstStyle/>
        <a:p>
          <a:endParaRPr lang="es-MX"/>
        </a:p>
      </dgm:t>
    </dgm:pt>
    <dgm:pt modelId="{EB84F3A5-C511-CE42-A3F4-53F3FD4C4A9E}" type="sibTrans" cxnId="{22DD4860-C14D-A14B-BEC9-C330C2CA60C6}">
      <dgm:prSet/>
      <dgm:spPr/>
      <dgm:t>
        <a:bodyPr/>
        <a:lstStyle/>
        <a:p>
          <a:endParaRPr lang="es-MX"/>
        </a:p>
      </dgm:t>
    </dgm:pt>
    <dgm:pt modelId="{6AE34DFA-6A47-AB45-86ED-8035F0933058}" type="pres">
      <dgm:prSet presAssocID="{68352188-4BD5-3340-A282-7B531324625D}" presName="Name0" presStyleCnt="0">
        <dgm:presLayoutVars>
          <dgm:dir/>
          <dgm:animLvl val="lvl"/>
          <dgm:resizeHandles val="exact"/>
        </dgm:presLayoutVars>
      </dgm:prSet>
      <dgm:spPr/>
    </dgm:pt>
    <dgm:pt modelId="{90B17F26-FBE0-C94A-92D8-BC11EA480104}" type="pres">
      <dgm:prSet presAssocID="{58F2E656-F3D7-BF47-879E-B6B1CE252282}" presName="linNode" presStyleCnt="0"/>
      <dgm:spPr/>
    </dgm:pt>
    <dgm:pt modelId="{BE7F74D3-81B2-254F-B50A-ED256DE926C6}" type="pres">
      <dgm:prSet presAssocID="{58F2E656-F3D7-BF47-879E-B6B1CE25228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9A255C5-47E1-1A4B-BA31-4C268EF1B756}" type="pres">
      <dgm:prSet presAssocID="{58F2E656-F3D7-BF47-879E-B6B1CE252282}" presName="descendantText" presStyleLbl="alignAccFollowNode1" presStyleIdx="0" presStyleCnt="2">
        <dgm:presLayoutVars>
          <dgm:bulletEnabled val="1"/>
        </dgm:presLayoutVars>
      </dgm:prSet>
      <dgm:spPr/>
    </dgm:pt>
    <dgm:pt modelId="{CD9E8AD1-4895-DA4E-862D-E4C8EAC6C206}" type="pres">
      <dgm:prSet presAssocID="{42DC7788-546B-A24C-AB48-0DED7327ADAE}" presName="sp" presStyleCnt="0"/>
      <dgm:spPr/>
    </dgm:pt>
    <dgm:pt modelId="{FDE502E1-D4B2-4247-985A-F6FBE1D7CA13}" type="pres">
      <dgm:prSet presAssocID="{1BCFE54C-87D4-4B4C-B4FE-8BAC904BE3C4}" presName="linNode" presStyleCnt="0"/>
      <dgm:spPr/>
    </dgm:pt>
    <dgm:pt modelId="{10E2BDF0-3F45-EA40-BAD1-74AA74DEBFEB}" type="pres">
      <dgm:prSet presAssocID="{1BCFE54C-87D4-4B4C-B4FE-8BAC904BE3C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00A0812-AF81-3A40-A215-9D3329EC8DF2}" type="pres">
      <dgm:prSet presAssocID="{1BCFE54C-87D4-4B4C-B4FE-8BAC904BE3C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D1F9007-59E1-4A44-A426-07D20A51E5A7}" type="presOf" srcId="{51B0DBE9-983D-D343-9910-3DDA05C370A7}" destId="{D00A0812-AF81-3A40-A215-9D3329EC8DF2}" srcOrd="0" destOrd="1" presId="urn:microsoft.com/office/officeart/2005/8/layout/vList5"/>
    <dgm:cxn modelId="{C8F3F71A-B04D-4C44-8A48-E7C9D4E1E304}" type="presOf" srcId="{58F2E656-F3D7-BF47-879E-B6B1CE252282}" destId="{BE7F74D3-81B2-254F-B50A-ED256DE926C6}" srcOrd="0" destOrd="0" presId="urn:microsoft.com/office/officeart/2005/8/layout/vList5"/>
    <dgm:cxn modelId="{E724BE2A-CB1A-5D4F-9D7D-919EA05FB72B}" type="presOf" srcId="{1BCFE54C-87D4-4B4C-B4FE-8BAC904BE3C4}" destId="{10E2BDF0-3F45-EA40-BAD1-74AA74DEBFEB}" srcOrd="0" destOrd="0" presId="urn:microsoft.com/office/officeart/2005/8/layout/vList5"/>
    <dgm:cxn modelId="{55A8933B-9807-134A-80B2-6438E3A35BE6}" srcId="{58F2E656-F3D7-BF47-879E-B6B1CE252282}" destId="{B1238E5C-C1EA-7A4F-9FFF-16022743BAE2}" srcOrd="1" destOrd="0" parTransId="{DE0F7046-C148-A14D-A5A4-B6FB0A477021}" sibTransId="{142BF1A2-02BF-7546-A818-DD8584EC458F}"/>
    <dgm:cxn modelId="{22DD4860-C14D-A14B-BEC9-C330C2CA60C6}" srcId="{1BCFE54C-87D4-4B4C-B4FE-8BAC904BE3C4}" destId="{F9D5683F-9ED7-6240-88C4-BB02618582EB}" srcOrd="3" destOrd="0" parTransId="{2F6BA132-48D3-4A4B-BCCD-5BAD93FFD658}" sibTransId="{EB84F3A5-C511-CE42-A3F4-53F3FD4C4A9E}"/>
    <dgm:cxn modelId="{8969F176-F592-C64C-A6BC-A1C7121A052F}" type="presOf" srcId="{68352188-4BD5-3340-A282-7B531324625D}" destId="{6AE34DFA-6A47-AB45-86ED-8035F0933058}" srcOrd="0" destOrd="0" presId="urn:microsoft.com/office/officeart/2005/8/layout/vList5"/>
    <dgm:cxn modelId="{3CAF9F7D-698E-534D-A262-54B0F64AEDBD}" srcId="{58F2E656-F3D7-BF47-879E-B6B1CE252282}" destId="{41E52C6A-BE84-3D4D-99E3-5BFD05169A22}" srcOrd="0" destOrd="0" parTransId="{4A940AB0-36F0-0544-A265-CA4B9A886058}" sibTransId="{A6545C1D-5F51-774A-9540-09A3B3E15151}"/>
    <dgm:cxn modelId="{C4CB2291-79FD-614D-8F74-73F56A25703D}" type="presOf" srcId="{F07354A8-D460-4242-8126-208F2C0074AA}" destId="{E9A255C5-47E1-1A4B-BA31-4C268EF1B756}" srcOrd="0" destOrd="2" presId="urn:microsoft.com/office/officeart/2005/8/layout/vList5"/>
    <dgm:cxn modelId="{602BD394-ABB9-9749-BBE4-58A4889607F2}" type="presOf" srcId="{41E52C6A-BE84-3D4D-99E3-5BFD05169A22}" destId="{E9A255C5-47E1-1A4B-BA31-4C268EF1B756}" srcOrd="0" destOrd="0" presId="urn:microsoft.com/office/officeart/2005/8/layout/vList5"/>
    <dgm:cxn modelId="{59BDF694-2787-1043-B0EC-4ABCAA383FF7}" srcId="{1BCFE54C-87D4-4B4C-B4FE-8BAC904BE3C4}" destId="{77C613A7-25DF-BA45-95C0-F1559C01725C}" srcOrd="0" destOrd="0" parTransId="{3BBB0176-8741-C444-AB5C-F664C61D669A}" sibTransId="{7CB425C2-E13F-3E44-967C-7C3050754DFB}"/>
    <dgm:cxn modelId="{266D99A3-82AC-254E-AC8C-60D910F1E07D}" type="presOf" srcId="{9EE35E0C-0FE9-A64B-934A-6CFB7B49DB7F}" destId="{D00A0812-AF81-3A40-A215-9D3329EC8DF2}" srcOrd="0" destOrd="2" presId="urn:microsoft.com/office/officeart/2005/8/layout/vList5"/>
    <dgm:cxn modelId="{E99337AD-358A-D84C-A669-EF353D03E762}" srcId="{68352188-4BD5-3340-A282-7B531324625D}" destId="{58F2E656-F3D7-BF47-879E-B6B1CE252282}" srcOrd="0" destOrd="0" parTransId="{26DE96E6-6178-274B-B9F8-6F588E0F4202}" sibTransId="{42DC7788-546B-A24C-AB48-0DED7327ADAE}"/>
    <dgm:cxn modelId="{98035DB6-8694-6D4A-9812-5228419F5246}" srcId="{1BCFE54C-87D4-4B4C-B4FE-8BAC904BE3C4}" destId="{9EE35E0C-0FE9-A64B-934A-6CFB7B49DB7F}" srcOrd="2" destOrd="0" parTransId="{1F479A38-E1D4-3942-9E39-C36BB6C22D55}" sibTransId="{F3FDFE13-949F-2346-B312-F14FF170C979}"/>
    <dgm:cxn modelId="{5E0FDEB7-9653-3948-98CE-23D1903C9937}" srcId="{58F2E656-F3D7-BF47-879E-B6B1CE252282}" destId="{F07354A8-D460-4242-8126-208F2C0074AA}" srcOrd="2" destOrd="0" parTransId="{7F7F2AF1-9748-A94B-BD05-F5357B9BCF8A}" sibTransId="{CC90A176-2EA8-F540-98AF-DF8B462A662A}"/>
    <dgm:cxn modelId="{CF41A5C9-B346-4A45-8EF4-96FFDC22B4CC}" srcId="{68352188-4BD5-3340-A282-7B531324625D}" destId="{1BCFE54C-87D4-4B4C-B4FE-8BAC904BE3C4}" srcOrd="1" destOrd="0" parTransId="{3A3D04E3-7564-874F-8007-155D4CDD2CD0}" sibTransId="{397002C8-AAF2-EC48-B909-997F24B57CEA}"/>
    <dgm:cxn modelId="{71A609CB-BD3C-5B4F-BC06-0BCC2258536D}" srcId="{1BCFE54C-87D4-4B4C-B4FE-8BAC904BE3C4}" destId="{51B0DBE9-983D-D343-9910-3DDA05C370A7}" srcOrd="1" destOrd="0" parTransId="{026C959C-4378-954C-A9A7-0F3A4F44EE52}" sibTransId="{8696225E-F949-1246-8D5B-073486BF59CF}"/>
    <dgm:cxn modelId="{ED3B2FCE-0A7B-3C4A-897E-DB77E15A98D3}" type="presOf" srcId="{F9D5683F-9ED7-6240-88C4-BB02618582EB}" destId="{D00A0812-AF81-3A40-A215-9D3329EC8DF2}" srcOrd="0" destOrd="3" presId="urn:microsoft.com/office/officeart/2005/8/layout/vList5"/>
    <dgm:cxn modelId="{AEA6B4CF-0A84-BA44-9C20-1F5B732C39DB}" type="presOf" srcId="{B1238E5C-C1EA-7A4F-9FFF-16022743BAE2}" destId="{E9A255C5-47E1-1A4B-BA31-4C268EF1B756}" srcOrd="0" destOrd="1" presId="urn:microsoft.com/office/officeart/2005/8/layout/vList5"/>
    <dgm:cxn modelId="{5017A8D2-C383-6745-ADA0-3B061BC734EF}" type="presOf" srcId="{0B3C25B5-29FE-0B4B-BF34-48B072AC8244}" destId="{E9A255C5-47E1-1A4B-BA31-4C268EF1B756}" srcOrd="0" destOrd="3" presId="urn:microsoft.com/office/officeart/2005/8/layout/vList5"/>
    <dgm:cxn modelId="{DCD28CE8-D5AA-9B43-891B-ED13D261CCE7}" type="presOf" srcId="{77C613A7-25DF-BA45-95C0-F1559C01725C}" destId="{D00A0812-AF81-3A40-A215-9D3329EC8DF2}" srcOrd="0" destOrd="0" presId="urn:microsoft.com/office/officeart/2005/8/layout/vList5"/>
    <dgm:cxn modelId="{1C6232ED-C796-5642-B64D-992DC9B6A981}" srcId="{58F2E656-F3D7-BF47-879E-B6B1CE252282}" destId="{0B3C25B5-29FE-0B4B-BF34-48B072AC8244}" srcOrd="3" destOrd="0" parTransId="{FC5FAE6F-8F71-964A-8DD5-3608B7149F0E}" sibTransId="{ACF1AEE3-91EA-114D-ADD2-E4AF7A0E4D41}"/>
    <dgm:cxn modelId="{3636DA8F-4610-5C4B-9CAC-F31AB2FE9D01}" type="presParOf" srcId="{6AE34DFA-6A47-AB45-86ED-8035F0933058}" destId="{90B17F26-FBE0-C94A-92D8-BC11EA480104}" srcOrd="0" destOrd="0" presId="urn:microsoft.com/office/officeart/2005/8/layout/vList5"/>
    <dgm:cxn modelId="{26B19BC8-D210-994A-8213-8F723A618B7F}" type="presParOf" srcId="{90B17F26-FBE0-C94A-92D8-BC11EA480104}" destId="{BE7F74D3-81B2-254F-B50A-ED256DE926C6}" srcOrd="0" destOrd="0" presId="urn:microsoft.com/office/officeart/2005/8/layout/vList5"/>
    <dgm:cxn modelId="{BDD40E4E-D150-D343-BCDA-CFE8A0AD9224}" type="presParOf" srcId="{90B17F26-FBE0-C94A-92D8-BC11EA480104}" destId="{E9A255C5-47E1-1A4B-BA31-4C268EF1B756}" srcOrd="1" destOrd="0" presId="urn:microsoft.com/office/officeart/2005/8/layout/vList5"/>
    <dgm:cxn modelId="{47021409-BD20-AC43-8A37-E0733563E1C4}" type="presParOf" srcId="{6AE34DFA-6A47-AB45-86ED-8035F0933058}" destId="{CD9E8AD1-4895-DA4E-862D-E4C8EAC6C206}" srcOrd="1" destOrd="0" presId="urn:microsoft.com/office/officeart/2005/8/layout/vList5"/>
    <dgm:cxn modelId="{1ACEA48D-95E1-8C46-A161-C4BE042A22BE}" type="presParOf" srcId="{6AE34DFA-6A47-AB45-86ED-8035F0933058}" destId="{FDE502E1-D4B2-4247-985A-F6FBE1D7CA13}" srcOrd="2" destOrd="0" presId="urn:microsoft.com/office/officeart/2005/8/layout/vList5"/>
    <dgm:cxn modelId="{6FE871D3-5A32-C449-8D74-7D0429AF7160}" type="presParOf" srcId="{FDE502E1-D4B2-4247-985A-F6FBE1D7CA13}" destId="{10E2BDF0-3F45-EA40-BAD1-74AA74DEBFEB}" srcOrd="0" destOrd="0" presId="urn:microsoft.com/office/officeart/2005/8/layout/vList5"/>
    <dgm:cxn modelId="{2552FB0B-3F20-6E49-AEFB-EE570DC510E8}" type="presParOf" srcId="{FDE502E1-D4B2-4247-985A-F6FBE1D7CA13}" destId="{D00A0812-AF81-3A40-A215-9D3329EC8D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90EEC4-2049-344A-A7D0-A8F0E3905915}" type="doc">
      <dgm:prSet loTypeId="urn:microsoft.com/office/officeart/2005/8/layout/matrix1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591D80F4-1D82-0041-938B-F65CB8164172}">
      <dgm:prSet/>
      <dgm:spPr/>
      <dgm:t>
        <a:bodyPr/>
        <a:lstStyle/>
        <a:p>
          <a:r>
            <a:rPr lang="es-CL" dirty="0">
              <a:latin typeface="Times New Roman" panose="02020603050405020304" pitchFamily="18" charset="0"/>
              <a:cs typeface="Times New Roman" panose="02020603050405020304" pitchFamily="18" charset="0"/>
            </a:rPr>
            <a:t>Reflexión</a:t>
          </a:r>
        </a:p>
      </dgm:t>
    </dgm:pt>
    <dgm:pt modelId="{A3E33EA8-860A-3943-8EC7-486CD7E71704}" type="parTrans" cxnId="{9871CC57-2CCF-0348-BC84-CAD5ADCB8504}">
      <dgm:prSet/>
      <dgm:spPr/>
      <dgm:t>
        <a:bodyPr/>
        <a:lstStyle/>
        <a:p>
          <a:endParaRPr lang="es-MX"/>
        </a:p>
      </dgm:t>
    </dgm:pt>
    <dgm:pt modelId="{179215A0-5ABD-A949-8451-2211056C3EBC}" type="sibTrans" cxnId="{9871CC57-2CCF-0348-BC84-CAD5ADCB8504}">
      <dgm:prSet/>
      <dgm:spPr/>
      <dgm:t>
        <a:bodyPr/>
        <a:lstStyle/>
        <a:p>
          <a:endParaRPr lang="es-MX"/>
        </a:p>
      </dgm:t>
    </dgm:pt>
    <dgm:pt modelId="{BD0C08D0-96C2-8E4B-8005-9BAE7CF5B6E8}">
      <dgm:prSet/>
      <dgm:spPr/>
      <dgm:t>
        <a:bodyPr/>
        <a:lstStyle/>
        <a:p>
          <a:endParaRPr lang="es-MX" dirty="0"/>
        </a:p>
      </dgm:t>
    </dgm:pt>
    <dgm:pt modelId="{AE8F9657-BD49-3A49-AAE3-40D6A24AF1A1}" type="parTrans" cxnId="{9829F61B-451C-E343-8608-F399A290AE42}">
      <dgm:prSet/>
      <dgm:spPr/>
      <dgm:t>
        <a:bodyPr/>
        <a:lstStyle/>
        <a:p>
          <a:endParaRPr lang="es-MX"/>
        </a:p>
      </dgm:t>
    </dgm:pt>
    <dgm:pt modelId="{B211D158-2263-0040-B402-487E8450AA45}" type="sibTrans" cxnId="{9829F61B-451C-E343-8608-F399A290AE42}">
      <dgm:prSet/>
      <dgm:spPr/>
      <dgm:t>
        <a:bodyPr/>
        <a:lstStyle/>
        <a:p>
          <a:endParaRPr lang="es-MX"/>
        </a:p>
      </dgm:t>
    </dgm:pt>
    <dgm:pt modelId="{0D319C09-3018-5C4E-A22E-0517062C40EC}">
      <dgm:prSet custT="1"/>
      <dgm:spPr>
        <a:solidFill>
          <a:schemeClr val="accent6"/>
        </a:solidFill>
      </dgm:spPr>
      <dgm:t>
        <a:bodyPr tIns="648000"/>
        <a:lstStyle/>
        <a:p>
          <a:r>
            <a:rPr lang="es-MX" sz="2000" b="1" dirty="0"/>
            <a:t>Perfil de egreso</a:t>
          </a:r>
        </a:p>
        <a:p>
          <a:r>
            <a:rPr lang="es-MX" sz="2000" dirty="0"/>
            <a:t>1. Análisis y toma de requerimientos</a:t>
          </a:r>
        </a:p>
        <a:p>
          <a:r>
            <a:rPr lang="es-MX" sz="2000" dirty="0"/>
            <a:t>2. Gestión de Proyectos de Desarrollo. </a:t>
          </a:r>
        </a:p>
        <a:p>
          <a:r>
            <a:rPr lang="es-MX" sz="2000" dirty="0"/>
            <a:t>3. Gestión y Modelado de Bases de Datos. </a:t>
          </a:r>
        </a:p>
        <a:p>
          <a:r>
            <a:rPr lang="es-MX" sz="2000" dirty="0"/>
            <a:t>4. Integración de Sistemas.</a:t>
          </a:r>
        </a:p>
      </dgm:t>
    </dgm:pt>
    <dgm:pt modelId="{E5B58AB8-8FAA-4846-A2B5-1F6471271D5E}" type="parTrans" cxnId="{2B080999-BF84-6F46-BF31-866E4B5D23AB}">
      <dgm:prSet/>
      <dgm:spPr/>
      <dgm:t>
        <a:bodyPr/>
        <a:lstStyle/>
        <a:p>
          <a:endParaRPr lang="es-MX"/>
        </a:p>
      </dgm:t>
    </dgm:pt>
    <dgm:pt modelId="{BB1F051D-55B7-214F-8B7A-93897110F054}" type="sibTrans" cxnId="{2B080999-BF84-6F46-BF31-866E4B5D23AB}">
      <dgm:prSet/>
      <dgm:spPr/>
      <dgm:t>
        <a:bodyPr/>
        <a:lstStyle/>
        <a:p>
          <a:endParaRPr lang="es-MX"/>
        </a:p>
      </dgm:t>
    </dgm:pt>
    <dgm:pt modelId="{7A46AADD-39D0-E241-BDF8-8E735BB81EB2}">
      <dgm:prSet custT="1"/>
      <dgm:spPr>
        <a:solidFill>
          <a:schemeClr val="accent4"/>
        </a:solidFill>
      </dgm:spPr>
      <dgm:t>
        <a:bodyPr tIns="36000" bIns="180000"/>
        <a:lstStyle/>
        <a:p>
          <a:endParaRPr lang="es-MX" sz="1700" dirty="0"/>
        </a:p>
        <a:p>
          <a:r>
            <a:rPr lang="es-MX" sz="2000" b="1" dirty="0"/>
            <a:t>Intereses profesionales</a:t>
          </a:r>
        </a:p>
        <a:p>
          <a:r>
            <a:rPr lang="es-MX" sz="2000" dirty="0"/>
            <a:t>1. Enfoque Full-Stack. </a:t>
          </a:r>
        </a:p>
        <a:p>
          <a:r>
            <a:rPr lang="es-MX" sz="2000" dirty="0"/>
            <a:t>2. Transformación Digital. </a:t>
          </a:r>
        </a:p>
        <a:p>
          <a:r>
            <a:rPr lang="es-MX" sz="2000" dirty="0"/>
            <a:t>3. Diseño </a:t>
          </a:r>
          <a:r>
            <a:rPr lang="es-CL" sz="2000" dirty="0"/>
            <a:t>UX/Usabilidad.</a:t>
          </a:r>
          <a:endParaRPr lang="es-MX" sz="2000" dirty="0"/>
        </a:p>
      </dgm:t>
    </dgm:pt>
    <dgm:pt modelId="{17125B0D-1213-054E-BC43-14BAD1297E38}" type="parTrans" cxnId="{70715457-AE85-364D-8277-BE8A415C22C9}">
      <dgm:prSet/>
      <dgm:spPr/>
      <dgm:t>
        <a:bodyPr/>
        <a:lstStyle/>
        <a:p>
          <a:endParaRPr lang="es-MX"/>
        </a:p>
      </dgm:t>
    </dgm:pt>
    <dgm:pt modelId="{FC41869C-ABBC-7945-B07B-4BACD5C8D814}" type="sibTrans" cxnId="{70715457-AE85-364D-8277-BE8A415C22C9}">
      <dgm:prSet/>
      <dgm:spPr/>
      <dgm:t>
        <a:bodyPr/>
        <a:lstStyle/>
        <a:p>
          <a:endParaRPr lang="es-MX"/>
        </a:p>
      </dgm:t>
    </dgm:pt>
    <dgm:pt modelId="{86BC77FD-CE3E-AE4C-8B87-03FA0239B5F1}">
      <dgm:prSet custT="1"/>
      <dgm:spPr>
        <a:solidFill>
          <a:srgbClr val="CB69B0"/>
        </a:solidFill>
      </dgm:spPr>
      <dgm:t>
        <a:bodyPr tIns="0" bIns="648000"/>
        <a:lstStyle/>
        <a:p>
          <a:pPr algn="ctr"/>
          <a:r>
            <a:rPr lang="es-MX" sz="2000" b="1" dirty="0"/>
            <a:t>Obstáculos</a:t>
          </a:r>
        </a:p>
        <a:p>
          <a:pPr algn="ctr"/>
          <a:r>
            <a:rPr lang="es-MX" sz="2000" dirty="0"/>
            <a:t>1. Asegurar la Continuidad Operacional</a:t>
          </a:r>
        </a:p>
        <a:p>
          <a:pPr algn="ctr"/>
          <a:r>
            <a:rPr lang="es-MX" sz="2000" dirty="0"/>
            <a:t>2. Migración de Datos Críticos.</a:t>
          </a:r>
        </a:p>
      </dgm:t>
    </dgm:pt>
    <dgm:pt modelId="{52BA7582-0213-7543-8BCA-BDE9FBF8FC5E}" type="parTrans" cxnId="{2F8FB6F6-CB37-FB49-B700-31D99AA26146}">
      <dgm:prSet/>
      <dgm:spPr/>
      <dgm:t>
        <a:bodyPr/>
        <a:lstStyle/>
        <a:p>
          <a:endParaRPr lang="es-MX"/>
        </a:p>
      </dgm:t>
    </dgm:pt>
    <dgm:pt modelId="{55CD3A99-C28B-AC41-BE7C-2955C2084FA7}" type="sibTrans" cxnId="{2F8FB6F6-CB37-FB49-B700-31D99AA26146}">
      <dgm:prSet/>
      <dgm:spPr/>
      <dgm:t>
        <a:bodyPr/>
        <a:lstStyle/>
        <a:p>
          <a:endParaRPr lang="es-MX"/>
        </a:p>
      </dgm:t>
    </dgm:pt>
    <dgm:pt modelId="{C1AA8647-A41F-3642-B080-C34B58ED31C1}">
      <dgm:prSet custT="1"/>
      <dgm:spPr/>
      <dgm:t>
        <a:bodyPr tIns="0" bIns="468000"/>
        <a:lstStyle/>
        <a:p>
          <a:r>
            <a:rPr lang="es-CL" sz="2000" b="1" dirty="0"/>
            <a:t>Aporte</a:t>
          </a:r>
        </a:p>
        <a:p>
          <a:r>
            <a:rPr lang="es-MX" sz="2000" dirty="0"/>
            <a:t>1. Herramienta Eficiente Mejora en el Servicio al Usuario. </a:t>
          </a:r>
        </a:p>
        <a:p>
          <a:r>
            <a:rPr lang="es-MX" sz="2000" dirty="0"/>
            <a:t>2. Bases para Futuras i</a:t>
          </a:r>
          <a:r>
            <a:rPr lang="es-CL" sz="2000" dirty="0"/>
            <a:t>integraciones.</a:t>
          </a:r>
          <a:endParaRPr lang="es-MX" sz="2000" dirty="0"/>
        </a:p>
      </dgm:t>
    </dgm:pt>
    <dgm:pt modelId="{68DEE0D3-0561-9247-9F85-3A89E461A6F9}" type="parTrans" cxnId="{260ECDDD-2052-8C43-AB23-5693F15D92AA}">
      <dgm:prSet/>
      <dgm:spPr/>
      <dgm:t>
        <a:bodyPr/>
        <a:lstStyle/>
        <a:p>
          <a:endParaRPr lang="es-MX"/>
        </a:p>
      </dgm:t>
    </dgm:pt>
    <dgm:pt modelId="{7114A7AB-436E-F448-8613-9D905251EECF}" type="sibTrans" cxnId="{260ECDDD-2052-8C43-AB23-5693F15D92AA}">
      <dgm:prSet/>
      <dgm:spPr/>
      <dgm:t>
        <a:bodyPr/>
        <a:lstStyle/>
        <a:p>
          <a:endParaRPr lang="es-MX"/>
        </a:p>
      </dgm:t>
    </dgm:pt>
    <dgm:pt modelId="{008ED402-414C-854B-A1F1-4BC41CFFFAC3}" type="pres">
      <dgm:prSet presAssocID="{A190EEC4-2049-344A-A7D0-A8F0E3905915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2EA5A18-027E-5647-B0D7-C12916BF2251}" type="pres">
      <dgm:prSet presAssocID="{A190EEC4-2049-344A-A7D0-A8F0E3905915}" presName="matrix" presStyleCnt="0"/>
      <dgm:spPr/>
    </dgm:pt>
    <dgm:pt modelId="{08F0E12B-7140-454F-82CA-6947A448AA21}" type="pres">
      <dgm:prSet presAssocID="{A190EEC4-2049-344A-A7D0-A8F0E3905915}" presName="tile1" presStyleLbl="node1" presStyleIdx="0" presStyleCnt="4"/>
      <dgm:spPr/>
    </dgm:pt>
    <dgm:pt modelId="{215D598C-6835-2D43-AB06-C5936263B38D}" type="pres">
      <dgm:prSet presAssocID="{A190EEC4-2049-344A-A7D0-A8F0E390591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B15C2E2-72A5-E246-B932-AE65F7AF6A34}" type="pres">
      <dgm:prSet presAssocID="{A190EEC4-2049-344A-A7D0-A8F0E3905915}" presName="tile2" presStyleLbl="node1" presStyleIdx="1" presStyleCnt="4"/>
      <dgm:spPr/>
    </dgm:pt>
    <dgm:pt modelId="{6BFAF4EE-1598-3345-8D60-FCEBD12D97B0}" type="pres">
      <dgm:prSet presAssocID="{A190EEC4-2049-344A-A7D0-A8F0E390591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9C645A7-D188-9B46-A574-71CBF6998E95}" type="pres">
      <dgm:prSet presAssocID="{A190EEC4-2049-344A-A7D0-A8F0E3905915}" presName="tile3" presStyleLbl="node1" presStyleIdx="2" presStyleCnt="4"/>
      <dgm:spPr/>
    </dgm:pt>
    <dgm:pt modelId="{2A1CA2FF-3B4C-EB4E-95C7-77267C3BC0E4}" type="pres">
      <dgm:prSet presAssocID="{A190EEC4-2049-344A-A7D0-A8F0E390591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52B0380-5F29-3F41-BAB9-BD83FFD6F52E}" type="pres">
      <dgm:prSet presAssocID="{A190EEC4-2049-344A-A7D0-A8F0E3905915}" presName="tile4" presStyleLbl="node1" presStyleIdx="3" presStyleCnt="4"/>
      <dgm:spPr/>
    </dgm:pt>
    <dgm:pt modelId="{5E39A3F7-DCD3-E648-B93A-1609F8B9BF5C}" type="pres">
      <dgm:prSet presAssocID="{A190EEC4-2049-344A-A7D0-A8F0E390591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76FAB2-76AE-374B-A589-E1DC53CDC787}" type="pres">
      <dgm:prSet presAssocID="{A190EEC4-2049-344A-A7D0-A8F0E3905915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E4132F05-7CDD-6D43-B71D-C7677D6086DF}" type="presOf" srcId="{86BC77FD-CE3E-AE4C-8B87-03FA0239B5F1}" destId="{2A1CA2FF-3B4C-EB4E-95C7-77267C3BC0E4}" srcOrd="1" destOrd="0" presId="urn:microsoft.com/office/officeart/2005/8/layout/matrix1"/>
    <dgm:cxn modelId="{9829F61B-451C-E343-8608-F399A290AE42}" srcId="{A190EEC4-2049-344A-A7D0-A8F0E3905915}" destId="{BD0C08D0-96C2-8E4B-8005-9BAE7CF5B6E8}" srcOrd="1" destOrd="0" parTransId="{AE8F9657-BD49-3A49-AAE3-40D6A24AF1A1}" sibTransId="{B211D158-2263-0040-B402-487E8450AA45}"/>
    <dgm:cxn modelId="{94E99D38-246E-C346-8243-15577D32F3D0}" type="presOf" srcId="{86BC77FD-CE3E-AE4C-8B87-03FA0239B5F1}" destId="{D9C645A7-D188-9B46-A574-71CBF6998E95}" srcOrd="0" destOrd="0" presId="urn:microsoft.com/office/officeart/2005/8/layout/matrix1"/>
    <dgm:cxn modelId="{F67DD64F-3F4C-9844-AA6F-6438FB4473BD}" type="presOf" srcId="{0D319C09-3018-5C4E-A22E-0517062C40EC}" destId="{08F0E12B-7140-454F-82CA-6947A448AA21}" srcOrd="0" destOrd="0" presId="urn:microsoft.com/office/officeart/2005/8/layout/matrix1"/>
    <dgm:cxn modelId="{70715457-AE85-364D-8277-BE8A415C22C9}" srcId="{591D80F4-1D82-0041-938B-F65CB8164172}" destId="{7A46AADD-39D0-E241-BDF8-8E735BB81EB2}" srcOrd="1" destOrd="0" parTransId="{17125B0D-1213-054E-BC43-14BAD1297E38}" sibTransId="{FC41869C-ABBC-7945-B07B-4BACD5C8D814}"/>
    <dgm:cxn modelId="{9871CC57-2CCF-0348-BC84-CAD5ADCB8504}" srcId="{A190EEC4-2049-344A-A7D0-A8F0E3905915}" destId="{591D80F4-1D82-0041-938B-F65CB8164172}" srcOrd="0" destOrd="0" parTransId="{A3E33EA8-860A-3943-8EC7-486CD7E71704}" sibTransId="{179215A0-5ABD-A949-8451-2211056C3EBC}"/>
    <dgm:cxn modelId="{9F8F1667-1028-154E-895A-23740A221941}" type="presOf" srcId="{A190EEC4-2049-344A-A7D0-A8F0E3905915}" destId="{008ED402-414C-854B-A1F1-4BC41CFFFAC3}" srcOrd="0" destOrd="0" presId="urn:microsoft.com/office/officeart/2005/8/layout/matrix1"/>
    <dgm:cxn modelId="{65AE1D71-E5C4-EC4C-BD0B-B2930E349A1D}" type="presOf" srcId="{7A46AADD-39D0-E241-BDF8-8E735BB81EB2}" destId="{6BFAF4EE-1598-3345-8D60-FCEBD12D97B0}" srcOrd="1" destOrd="0" presId="urn:microsoft.com/office/officeart/2005/8/layout/matrix1"/>
    <dgm:cxn modelId="{27A50386-9D03-ED4A-B8DD-1314573BB8DC}" type="presOf" srcId="{C1AA8647-A41F-3642-B080-C34B58ED31C1}" destId="{752B0380-5F29-3F41-BAB9-BD83FFD6F52E}" srcOrd="0" destOrd="0" presId="urn:microsoft.com/office/officeart/2005/8/layout/matrix1"/>
    <dgm:cxn modelId="{EC6C248B-E570-FE42-994E-F79239CE42B2}" type="presOf" srcId="{C1AA8647-A41F-3642-B080-C34B58ED31C1}" destId="{5E39A3F7-DCD3-E648-B93A-1609F8B9BF5C}" srcOrd="1" destOrd="0" presId="urn:microsoft.com/office/officeart/2005/8/layout/matrix1"/>
    <dgm:cxn modelId="{A0C46D95-433C-EF43-A15F-D1CFB0F9CD7E}" type="presOf" srcId="{591D80F4-1D82-0041-938B-F65CB8164172}" destId="{8276FAB2-76AE-374B-A589-E1DC53CDC787}" srcOrd="0" destOrd="0" presId="urn:microsoft.com/office/officeart/2005/8/layout/matrix1"/>
    <dgm:cxn modelId="{8BD69E96-34E3-104F-8B7E-276C697ACA1B}" type="presOf" srcId="{0D319C09-3018-5C4E-A22E-0517062C40EC}" destId="{215D598C-6835-2D43-AB06-C5936263B38D}" srcOrd="1" destOrd="0" presId="urn:microsoft.com/office/officeart/2005/8/layout/matrix1"/>
    <dgm:cxn modelId="{2B080999-BF84-6F46-BF31-866E4B5D23AB}" srcId="{591D80F4-1D82-0041-938B-F65CB8164172}" destId="{0D319C09-3018-5C4E-A22E-0517062C40EC}" srcOrd="0" destOrd="0" parTransId="{E5B58AB8-8FAA-4846-A2B5-1F6471271D5E}" sibTransId="{BB1F051D-55B7-214F-8B7A-93897110F054}"/>
    <dgm:cxn modelId="{260ECDDD-2052-8C43-AB23-5693F15D92AA}" srcId="{591D80F4-1D82-0041-938B-F65CB8164172}" destId="{C1AA8647-A41F-3642-B080-C34B58ED31C1}" srcOrd="3" destOrd="0" parTransId="{68DEE0D3-0561-9247-9F85-3A89E461A6F9}" sibTransId="{7114A7AB-436E-F448-8613-9D905251EECF}"/>
    <dgm:cxn modelId="{6A9D0CE5-95E9-C841-ADD4-18D2D28A4331}" type="presOf" srcId="{7A46AADD-39D0-E241-BDF8-8E735BB81EB2}" destId="{AB15C2E2-72A5-E246-B932-AE65F7AF6A34}" srcOrd="0" destOrd="0" presId="urn:microsoft.com/office/officeart/2005/8/layout/matrix1"/>
    <dgm:cxn modelId="{2F8FB6F6-CB37-FB49-B700-31D99AA26146}" srcId="{591D80F4-1D82-0041-938B-F65CB8164172}" destId="{86BC77FD-CE3E-AE4C-8B87-03FA0239B5F1}" srcOrd="2" destOrd="0" parTransId="{52BA7582-0213-7543-8BCA-BDE9FBF8FC5E}" sibTransId="{55CD3A99-C28B-AC41-BE7C-2955C2084FA7}"/>
    <dgm:cxn modelId="{57B2D26F-3CB4-854B-A5B1-6D00C0133B6D}" type="presParOf" srcId="{008ED402-414C-854B-A1F1-4BC41CFFFAC3}" destId="{52EA5A18-027E-5647-B0D7-C12916BF2251}" srcOrd="0" destOrd="0" presId="urn:microsoft.com/office/officeart/2005/8/layout/matrix1"/>
    <dgm:cxn modelId="{FA225ABA-6E3F-3C49-9013-3D35DD16DB41}" type="presParOf" srcId="{52EA5A18-027E-5647-B0D7-C12916BF2251}" destId="{08F0E12B-7140-454F-82CA-6947A448AA21}" srcOrd="0" destOrd="0" presId="urn:microsoft.com/office/officeart/2005/8/layout/matrix1"/>
    <dgm:cxn modelId="{7824F19B-B9C4-F147-92D2-9F1BC75914CB}" type="presParOf" srcId="{52EA5A18-027E-5647-B0D7-C12916BF2251}" destId="{215D598C-6835-2D43-AB06-C5936263B38D}" srcOrd="1" destOrd="0" presId="urn:microsoft.com/office/officeart/2005/8/layout/matrix1"/>
    <dgm:cxn modelId="{70351A99-15FB-474E-BF4E-9AE61BCBDB66}" type="presParOf" srcId="{52EA5A18-027E-5647-B0D7-C12916BF2251}" destId="{AB15C2E2-72A5-E246-B932-AE65F7AF6A34}" srcOrd="2" destOrd="0" presId="urn:microsoft.com/office/officeart/2005/8/layout/matrix1"/>
    <dgm:cxn modelId="{70C977BB-9384-504A-BE59-7DCBA4D2E31D}" type="presParOf" srcId="{52EA5A18-027E-5647-B0D7-C12916BF2251}" destId="{6BFAF4EE-1598-3345-8D60-FCEBD12D97B0}" srcOrd="3" destOrd="0" presId="urn:microsoft.com/office/officeart/2005/8/layout/matrix1"/>
    <dgm:cxn modelId="{D04326AB-4FAB-7E4A-A199-948B44F950F4}" type="presParOf" srcId="{52EA5A18-027E-5647-B0D7-C12916BF2251}" destId="{D9C645A7-D188-9B46-A574-71CBF6998E95}" srcOrd="4" destOrd="0" presId="urn:microsoft.com/office/officeart/2005/8/layout/matrix1"/>
    <dgm:cxn modelId="{5297541C-8C62-B240-87C8-5EEE8BF14CB3}" type="presParOf" srcId="{52EA5A18-027E-5647-B0D7-C12916BF2251}" destId="{2A1CA2FF-3B4C-EB4E-95C7-77267C3BC0E4}" srcOrd="5" destOrd="0" presId="urn:microsoft.com/office/officeart/2005/8/layout/matrix1"/>
    <dgm:cxn modelId="{4FC2EC69-DA0D-2845-9759-BB13D0ED5105}" type="presParOf" srcId="{52EA5A18-027E-5647-B0D7-C12916BF2251}" destId="{752B0380-5F29-3F41-BAB9-BD83FFD6F52E}" srcOrd="6" destOrd="0" presId="urn:microsoft.com/office/officeart/2005/8/layout/matrix1"/>
    <dgm:cxn modelId="{47ABD0B5-249F-D043-8F93-892856E9FE91}" type="presParOf" srcId="{52EA5A18-027E-5647-B0D7-C12916BF2251}" destId="{5E39A3F7-DCD3-E648-B93A-1609F8B9BF5C}" srcOrd="7" destOrd="0" presId="urn:microsoft.com/office/officeart/2005/8/layout/matrix1"/>
    <dgm:cxn modelId="{CAF90A7C-331B-5F49-9F4A-337AE7D07039}" type="presParOf" srcId="{008ED402-414C-854B-A1F1-4BC41CFFFAC3}" destId="{8276FAB2-76AE-374B-A589-E1DC53CDC7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E192C-3C9F-8344-92C2-CBFB1BE60A24}" type="doc">
      <dgm:prSet loTypeId="urn:microsoft.com/office/officeart/2005/8/layout/vList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936490C-9AB1-7A4E-AAEF-3CA084E60508}">
      <dgm:prSet custT="1"/>
      <dgm:spPr>
        <a:solidFill>
          <a:srgbClr val="002060"/>
        </a:solidFill>
      </dgm:spPr>
      <dgm:t>
        <a:bodyPr/>
        <a:lstStyle/>
        <a:p>
          <a:pPr algn="ctr"/>
          <a:r>
            <a:rPr lang="es-E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Objetivo General</a:t>
          </a:r>
        </a:p>
      </dgm:t>
    </dgm:pt>
    <dgm:pt modelId="{426E6D45-E0A4-5342-BBDE-2C4713EED569}" type="parTrans" cxnId="{F2C21C9F-5498-024C-A5B0-40EDEC4E581F}">
      <dgm:prSet/>
      <dgm:spPr/>
      <dgm:t>
        <a:bodyPr/>
        <a:lstStyle/>
        <a:p>
          <a:endParaRPr lang="es-MX"/>
        </a:p>
      </dgm:t>
    </dgm:pt>
    <dgm:pt modelId="{826A56F4-05AE-024E-ACB9-26435B5F1B8F}" type="sibTrans" cxnId="{F2C21C9F-5498-024C-A5B0-40EDEC4E581F}">
      <dgm:prSet/>
      <dgm:spPr/>
      <dgm:t>
        <a:bodyPr/>
        <a:lstStyle/>
        <a:p>
          <a:endParaRPr lang="es-MX"/>
        </a:p>
      </dgm:t>
    </dgm:pt>
    <dgm:pt modelId="{34B12474-E18F-CB4E-AAEF-18BA86E128C6}">
      <dgm:prSet custT="1"/>
      <dgm:spPr>
        <a:solidFill>
          <a:srgbClr val="002060"/>
        </a:solidFill>
      </dgm:spPr>
      <dgm:t>
        <a:bodyPr/>
        <a:lstStyle/>
        <a:p>
          <a:pPr algn="ctr"/>
          <a:r>
            <a:rPr lang="es-E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Objetivo Especifico</a:t>
          </a:r>
        </a:p>
      </dgm:t>
    </dgm:pt>
    <dgm:pt modelId="{46CA56F8-6AF1-5049-8554-3DBFD686A99A}" type="parTrans" cxnId="{EC030417-ECF9-584D-BCCC-C3B5DB7B5E92}">
      <dgm:prSet/>
      <dgm:spPr/>
      <dgm:t>
        <a:bodyPr/>
        <a:lstStyle/>
        <a:p>
          <a:endParaRPr lang="es-MX"/>
        </a:p>
      </dgm:t>
    </dgm:pt>
    <dgm:pt modelId="{4316BC90-EC9F-6E46-87B0-ED68CAAA6759}" type="sibTrans" cxnId="{EC030417-ECF9-584D-BCCC-C3B5DB7B5E92}">
      <dgm:prSet/>
      <dgm:spPr/>
      <dgm:t>
        <a:bodyPr/>
        <a:lstStyle/>
        <a:p>
          <a:endParaRPr lang="es-MX"/>
        </a:p>
      </dgm:t>
    </dgm:pt>
    <dgm:pt modelId="{F82497A7-1B8F-3043-9D0B-61BF6C173956}">
      <dgm:prSet/>
      <dgm:spPr/>
      <dgm:t>
        <a:bodyPr/>
        <a:lstStyle/>
        <a:p>
          <a:pPr algn="just">
            <a:buNone/>
          </a:pPr>
          <a:r>
            <a:rPr lang="es-ES" dirty="0"/>
            <a:t> 	</a:t>
          </a:r>
          <a:endParaRPr lang="es-MX" dirty="0"/>
        </a:p>
      </dgm:t>
    </dgm:pt>
    <dgm:pt modelId="{96AECA86-22B3-E941-85E9-E27C67333101}" type="parTrans" cxnId="{60DA0848-3244-FB4E-98BA-C3CDD77A7126}">
      <dgm:prSet/>
      <dgm:spPr/>
      <dgm:t>
        <a:bodyPr/>
        <a:lstStyle/>
        <a:p>
          <a:endParaRPr lang="es-MX"/>
        </a:p>
      </dgm:t>
    </dgm:pt>
    <dgm:pt modelId="{75E71A50-A698-4C46-82F7-0517AB94A998}" type="sibTrans" cxnId="{60DA0848-3244-FB4E-98BA-C3CDD77A7126}">
      <dgm:prSet/>
      <dgm:spPr/>
      <dgm:t>
        <a:bodyPr/>
        <a:lstStyle/>
        <a:p>
          <a:endParaRPr lang="es-MX"/>
        </a:p>
      </dgm:t>
    </dgm:pt>
    <dgm:pt modelId="{5E37F2CA-B50A-AA4D-81A7-7A0EFC7B51FF}">
      <dgm:prSet/>
      <dgm:spPr/>
      <dgm:t>
        <a:bodyPr/>
        <a:lstStyle/>
        <a:p>
          <a:pPr algn="just">
            <a:buFont typeface="Wingdings" pitchFamily="2" charset="2"/>
            <a:buChar char="Ø"/>
          </a:pPr>
          <a:r>
            <a:rPr lang="es-CL" b="1" dirty="0"/>
            <a:t>Desarrollo Web Responsivo </a:t>
          </a:r>
          <a:r>
            <a:rPr lang="es-CL" dirty="0"/>
            <a:t> </a:t>
          </a:r>
          <a:r>
            <a:rPr lang="es-CL" i="1" dirty="0"/>
            <a:t>Front-</a:t>
          </a:r>
          <a:r>
            <a:rPr lang="es-CL" i="1" dirty="0" err="1"/>
            <a:t>end</a:t>
          </a:r>
          <a:r>
            <a:rPr lang="es-CL" dirty="0"/>
            <a:t> que sea intuitiva y accesible desde cualquier dispositivo, resolviendo la necesidad de un sistema amigable.</a:t>
          </a:r>
          <a:endParaRPr lang="es-MX" dirty="0"/>
        </a:p>
      </dgm:t>
    </dgm:pt>
    <dgm:pt modelId="{405446A1-9D16-6742-9855-C73901D62823}" type="parTrans" cxnId="{E41FED5F-48A4-874B-B9C1-7EF1FC3E4E99}">
      <dgm:prSet/>
      <dgm:spPr/>
      <dgm:t>
        <a:bodyPr/>
        <a:lstStyle/>
        <a:p>
          <a:endParaRPr lang="es-MX"/>
        </a:p>
      </dgm:t>
    </dgm:pt>
    <dgm:pt modelId="{51005B91-7BD4-9E42-B58C-4788922748CF}" type="sibTrans" cxnId="{E41FED5F-48A4-874B-B9C1-7EF1FC3E4E99}">
      <dgm:prSet/>
      <dgm:spPr/>
      <dgm:t>
        <a:bodyPr/>
        <a:lstStyle/>
        <a:p>
          <a:endParaRPr lang="es-MX"/>
        </a:p>
      </dgm:t>
    </dgm:pt>
    <dgm:pt modelId="{D17A3B6D-CBC1-5C47-ADF3-2AF436572ECD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endParaRPr lang="es-MX" dirty="0"/>
        </a:p>
      </dgm:t>
    </dgm:pt>
    <dgm:pt modelId="{BBD40D33-1CA9-7545-8484-56524EA21BFF}" type="parTrans" cxnId="{7B2DF7E0-1211-BA4D-BB3F-0A7004D42D85}">
      <dgm:prSet/>
      <dgm:spPr/>
      <dgm:t>
        <a:bodyPr/>
        <a:lstStyle/>
        <a:p>
          <a:endParaRPr lang="es-MX"/>
        </a:p>
      </dgm:t>
    </dgm:pt>
    <dgm:pt modelId="{1AC434F1-80AC-CC4F-A48B-20041B50F201}" type="sibTrans" cxnId="{7B2DF7E0-1211-BA4D-BB3F-0A7004D42D85}">
      <dgm:prSet/>
      <dgm:spPr/>
      <dgm:t>
        <a:bodyPr/>
        <a:lstStyle/>
        <a:p>
          <a:endParaRPr lang="es-MX"/>
        </a:p>
      </dgm:t>
    </dgm:pt>
    <dgm:pt modelId="{0D828A02-B955-5348-8C8A-2276EBEA7168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s-CL" b="1" dirty="0"/>
            <a:t> Implementación de Módulos Críticos </a:t>
          </a:r>
          <a:r>
            <a:rPr lang="es-CL" dirty="0"/>
            <a:t>como la búsqueda avanzada del catálogo, la automatización del </a:t>
          </a:r>
          <a:r>
            <a:rPr lang="es-CL" i="1" dirty="0"/>
            <a:t>stock</a:t>
          </a:r>
          <a:r>
            <a:rPr lang="es-CL" dirty="0"/>
            <a:t> y el seguimiento del </a:t>
          </a:r>
          <a:r>
            <a:rPr lang="es-CL" i="1" dirty="0"/>
            <a:t>status</a:t>
          </a:r>
          <a:r>
            <a:rPr lang="es-CL" dirty="0"/>
            <a:t> de préstamos.</a:t>
          </a:r>
        </a:p>
      </dgm:t>
    </dgm:pt>
    <dgm:pt modelId="{40540557-C57E-B147-8EA8-2C220CFB3553}" type="parTrans" cxnId="{9F6A6C82-281D-2D4A-A012-D35B6C833577}">
      <dgm:prSet/>
      <dgm:spPr/>
      <dgm:t>
        <a:bodyPr/>
        <a:lstStyle/>
        <a:p>
          <a:endParaRPr lang="es-MX"/>
        </a:p>
      </dgm:t>
    </dgm:pt>
    <dgm:pt modelId="{091A3880-1C6A-A346-ADCA-453788F15DA3}" type="sibTrans" cxnId="{9F6A6C82-281D-2D4A-A012-D35B6C833577}">
      <dgm:prSet/>
      <dgm:spPr/>
      <dgm:t>
        <a:bodyPr/>
        <a:lstStyle/>
        <a:p>
          <a:endParaRPr lang="es-MX"/>
        </a:p>
      </dgm:t>
    </dgm:pt>
    <dgm:pt modelId="{F76D20F3-4D1B-DC42-A5E9-139F110AB0D1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s-CL" b="1" dirty="0"/>
            <a:t> Validación y Evaluación Continua </a:t>
          </a:r>
          <a:r>
            <a:rPr lang="es-CL" dirty="0"/>
            <a:t>Utilizando la metodología ágil de entregas incrementales (MVP) para validar el sistema y asegurar el cumplimiento de requisitos y la óptima experiencia del usuario.</a:t>
          </a:r>
        </a:p>
      </dgm:t>
    </dgm:pt>
    <dgm:pt modelId="{7AA89D08-CDA5-214C-B7C6-7CE5F1620269}" type="parTrans" cxnId="{6493EE4C-CF89-8245-A29C-08EA5C58A84B}">
      <dgm:prSet/>
      <dgm:spPr/>
      <dgm:t>
        <a:bodyPr/>
        <a:lstStyle/>
        <a:p>
          <a:endParaRPr lang="es-MX"/>
        </a:p>
      </dgm:t>
    </dgm:pt>
    <dgm:pt modelId="{332445FA-4F04-5440-BAF7-9CD58AE3A22D}" type="sibTrans" cxnId="{6493EE4C-CF89-8245-A29C-08EA5C58A84B}">
      <dgm:prSet/>
      <dgm:spPr/>
      <dgm:t>
        <a:bodyPr/>
        <a:lstStyle/>
        <a:p>
          <a:endParaRPr lang="es-MX"/>
        </a:p>
      </dgm:t>
    </dgm:pt>
    <dgm:pt modelId="{2F723768-EF79-C549-92EE-612F2AEBB4A2}">
      <dgm:prSet/>
      <dgm:spPr/>
      <dgm:t>
        <a:bodyPr/>
        <a:lstStyle/>
        <a:p>
          <a:pPr algn="just">
            <a:buNone/>
          </a:pPr>
          <a:r>
            <a:rPr lang="es-ES" dirty="0"/>
            <a:t>   Desarrollar e implementar un Sistema de Biblioteca digital para la Escuela Técnica Aeronáutica que modernice los procesos de gestión bibliográfica, optimice la experiencia de los usuarios y garantice la seguridad y disponibilidad </a:t>
          </a:r>
          <a:endParaRPr lang="es-MX" dirty="0"/>
        </a:p>
      </dgm:t>
    </dgm:pt>
    <dgm:pt modelId="{A9A0861F-BB3B-9244-A498-D34A1577CC9D}" type="parTrans" cxnId="{0FF8B6ED-6E32-0B4E-BA95-EDFB115050AE}">
      <dgm:prSet/>
      <dgm:spPr/>
      <dgm:t>
        <a:bodyPr/>
        <a:lstStyle/>
        <a:p>
          <a:endParaRPr lang="es-MX"/>
        </a:p>
      </dgm:t>
    </dgm:pt>
    <dgm:pt modelId="{30F943B7-E5F1-9149-9C53-6B2BDB0AD5D4}" type="sibTrans" cxnId="{0FF8B6ED-6E32-0B4E-BA95-EDFB115050AE}">
      <dgm:prSet/>
      <dgm:spPr/>
      <dgm:t>
        <a:bodyPr/>
        <a:lstStyle/>
        <a:p>
          <a:endParaRPr lang="es-MX"/>
        </a:p>
      </dgm:t>
    </dgm:pt>
    <dgm:pt modelId="{EA90E8D6-7A57-D249-BEAE-F10A4A378A96}">
      <dgm:prSet/>
      <dgm:spPr/>
      <dgm:t>
        <a:bodyPr/>
        <a:lstStyle/>
        <a:p>
          <a:pPr algn="just">
            <a:buNone/>
          </a:pPr>
          <a:endParaRPr lang="es-MX" dirty="0"/>
        </a:p>
      </dgm:t>
    </dgm:pt>
    <dgm:pt modelId="{33BDA53E-A46F-6E4E-BED6-6B228F134D42}" type="parTrans" cxnId="{524AE902-1A47-B942-A992-744EA23581C0}">
      <dgm:prSet/>
      <dgm:spPr/>
      <dgm:t>
        <a:bodyPr/>
        <a:lstStyle/>
        <a:p>
          <a:endParaRPr lang="es-MX"/>
        </a:p>
      </dgm:t>
    </dgm:pt>
    <dgm:pt modelId="{67243029-1ADD-FA48-ABE4-41F52818E307}" type="sibTrans" cxnId="{524AE902-1A47-B942-A992-744EA23581C0}">
      <dgm:prSet/>
      <dgm:spPr/>
      <dgm:t>
        <a:bodyPr/>
        <a:lstStyle/>
        <a:p>
          <a:endParaRPr lang="es-MX"/>
        </a:p>
      </dgm:t>
    </dgm:pt>
    <dgm:pt modelId="{FB3149A3-C23D-C04C-80CB-5FF1AC1CBE85}">
      <dgm:prSet/>
      <dgm:spPr/>
      <dgm:t>
        <a:bodyPr/>
        <a:lstStyle/>
        <a:p>
          <a:pPr algn="just">
            <a:buNone/>
          </a:pPr>
          <a:endParaRPr lang="es-MX" dirty="0"/>
        </a:p>
      </dgm:t>
    </dgm:pt>
    <dgm:pt modelId="{6A66FCAA-D37D-4C4A-8001-4AF960F06ED7}" type="parTrans" cxnId="{E14D77C6-A640-574B-A199-9B1B1635787E}">
      <dgm:prSet/>
      <dgm:spPr/>
      <dgm:t>
        <a:bodyPr/>
        <a:lstStyle/>
        <a:p>
          <a:endParaRPr lang="es-MX"/>
        </a:p>
      </dgm:t>
    </dgm:pt>
    <dgm:pt modelId="{BE5984E3-A10B-4946-8212-3EFF77EB0D09}" type="sibTrans" cxnId="{E14D77C6-A640-574B-A199-9B1B1635787E}">
      <dgm:prSet/>
      <dgm:spPr/>
      <dgm:t>
        <a:bodyPr/>
        <a:lstStyle/>
        <a:p>
          <a:endParaRPr lang="es-MX"/>
        </a:p>
      </dgm:t>
    </dgm:pt>
    <dgm:pt modelId="{FFBEE719-A11D-C04E-B439-498AE1F470AC}" type="pres">
      <dgm:prSet presAssocID="{20BE192C-3C9F-8344-92C2-CBFB1BE60A24}" presName="Name0" presStyleCnt="0">
        <dgm:presLayoutVars>
          <dgm:dir/>
          <dgm:animLvl val="lvl"/>
          <dgm:resizeHandles/>
        </dgm:presLayoutVars>
      </dgm:prSet>
      <dgm:spPr/>
    </dgm:pt>
    <dgm:pt modelId="{EC826A23-FBE6-2440-9AF8-FED58E795A3F}" type="pres">
      <dgm:prSet presAssocID="{C936490C-9AB1-7A4E-AAEF-3CA084E60508}" presName="linNode" presStyleCnt="0"/>
      <dgm:spPr/>
    </dgm:pt>
    <dgm:pt modelId="{C4D494FD-F4C6-6542-84DD-2584EE732051}" type="pres">
      <dgm:prSet presAssocID="{C936490C-9AB1-7A4E-AAEF-3CA084E60508}" presName="parentShp" presStyleLbl="node1" presStyleIdx="0" presStyleCnt="2">
        <dgm:presLayoutVars>
          <dgm:bulletEnabled val="1"/>
        </dgm:presLayoutVars>
      </dgm:prSet>
      <dgm:spPr/>
    </dgm:pt>
    <dgm:pt modelId="{D41250F5-6F0E-F14D-AAE8-8D240F54532E}" type="pres">
      <dgm:prSet presAssocID="{C936490C-9AB1-7A4E-AAEF-3CA084E60508}" presName="childShp" presStyleLbl="bgAccFollowNode1" presStyleIdx="0" presStyleCnt="2">
        <dgm:presLayoutVars>
          <dgm:bulletEnabled val="1"/>
        </dgm:presLayoutVars>
      </dgm:prSet>
      <dgm:spPr/>
    </dgm:pt>
    <dgm:pt modelId="{A6A8DB0C-C09A-024A-A117-DF8C183868C7}" type="pres">
      <dgm:prSet presAssocID="{826A56F4-05AE-024E-ACB9-26435B5F1B8F}" presName="spacing" presStyleCnt="0"/>
      <dgm:spPr/>
    </dgm:pt>
    <dgm:pt modelId="{11AC1F27-4C60-CD42-9901-F37AB3EA41E9}" type="pres">
      <dgm:prSet presAssocID="{34B12474-E18F-CB4E-AAEF-18BA86E128C6}" presName="linNode" presStyleCnt="0"/>
      <dgm:spPr/>
    </dgm:pt>
    <dgm:pt modelId="{1E02C006-81C9-6B46-BF22-A01DEA6328FF}" type="pres">
      <dgm:prSet presAssocID="{34B12474-E18F-CB4E-AAEF-18BA86E128C6}" presName="parentShp" presStyleLbl="node1" presStyleIdx="1" presStyleCnt="2">
        <dgm:presLayoutVars>
          <dgm:bulletEnabled val="1"/>
        </dgm:presLayoutVars>
      </dgm:prSet>
      <dgm:spPr/>
    </dgm:pt>
    <dgm:pt modelId="{8B2A080C-3104-B745-9698-BE24F16D3B59}" type="pres">
      <dgm:prSet presAssocID="{34B12474-E18F-CB4E-AAEF-18BA86E128C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24AE902-1A47-B942-A992-744EA23581C0}" srcId="{C936490C-9AB1-7A4E-AAEF-3CA084E60508}" destId="{EA90E8D6-7A57-D249-BEAE-F10A4A378A96}" srcOrd="1" destOrd="0" parTransId="{33BDA53E-A46F-6E4E-BED6-6B228F134D42}" sibTransId="{67243029-1ADD-FA48-ABE4-41F52818E307}"/>
    <dgm:cxn modelId="{28D01B0E-38EB-6B49-8441-53EF13EF4445}" type="presOf" srcId="{5E37F2CA-B50A-AA4D-81A7-7A0EFC7B51FF}" destId="{8B2A080C-3104-B745-9698-BE24F16D3B59}" srcOrd="0" destOrd="1" presId="urn:microsoft.com/office/officeart/2005/8/layout/vList6"/>
    <dgm:cxn modelId="{9D347510-EA43-EA43-856D-5C21C30628E4}" type="presOf" srcId="{C936490C-9AB1-7A4E-AAEF-3CA084E60508}" destId="{C4D494FD-F4C6-6542-84DD-2584EE732051}" srcOrd="0" destOrd="0" presId="urn:microsoft.com/office/officeart/2005/8/layout/vList6"/>
    <dgm:cxn modelId="{EC030417-ECF9-584D-BCCC-C3B5DB7B5E92}" srcId="{20BE192C-3C9F-8344-92C2-CBFB1BE60A24}" destId="{34B12474-E18F-CB4E-AAEF-18BA86E128C6}" srcOrd="1" destOrd="0" parTransId="{46CA56F8-6AF1-5049-8554-3DBFD686A99A}" sibTransId="{4316BC90-EC9F-6E46-87B0-ED68CAAA6759}"/>
    <dgm:cxn modelId="{C5CDBA23-A240-D643-8177-F35190D15A2F}" type="presOf" srcId="{0D828A02-B955-5348-8C8A-2276EBEA7168}" destId="{8B2A080C-3104-B745-9698-BE24F16D3B59}" srcOrd="0" destOrd="2" presId="urn:microsoft.com/office/officeart/2005/8/layout/vList6"/>
    <dgm:cxn modelId="{0D58723D-E4EF-AA4B-91FC-5276AE1DE97D}" type="presOf" srcId="{D17A3B6D-CBC1-5C47-ADF3-2AF436572ECD}" destId="{8B2A080C-3104-B745-9698-BE24F16D3B59}" srcOrd="0" destOrd="0" presId="urn:microsoft.com/office/officeart/2005/8/layout/vList6"/>
    <dgm:cxn modelId="{38BFFA40-6E98-A541-A1F8-4D4472AD68CA}" type="presOf" srcId="{F82497A7-1B8F-3043-9D0B-61BF6C173956}" destId="{D41250F5-6F0E-F14D-AAE8-8D240F54532E}" srcOrd="0" destOrd="0" presId="urn:microsoft.com/office/officeart/2005/8/layout/vList6"/>
    <dgm:cxn modelId="{60DA0848-3244-FB4E-98BA-C3CDD77A7126}" srcId="{C936490C-9AB1-7A4E-AAEF-3CA084E60508}" destId="{F82497A7-1B8F-3043-9D0B-61BF6C173956}" srcOrd="0" destOrd="0" parTransId="{96AECA86-22B3-E941-85E9-E27C67333101}" sibTransId="{75E71A50-A698-4C46-82F7-0517AB94A998}"/>
    <dgm:cxn modelId="{6493EE4C-CF89-8245-A29C-08EA5C58A84B}" srcId="{34B12474-E18F-CB4E-AAEF-18BA86E128C6}" destId="{F76D20F3-4D1B-DC42-A5E9-139F110AB0D1}" srcOrd="3" destOrd="0" parTransId="{7AA89D08-CDA5-214C-B7C6-7CE5F1620269}" sibTransId="{332445FA-4F04-5440-BAF7-9CD58AE3A22D}"/>
    <dgm:cxn modelId="{E41FED5F-48A4-874B-B9C1-7EF1FC3E4E99}" srcId="{34B12474-E18F-CB4E-AAEF-18BA86E128C6}" destId="{5E37F2CA-B50A-AA4D-81A7-7A0EFC7B51FF}" srcOrd="1" destOrd="0" parTransId="{405446A1-9D16-6742-9855-C73901D62823}" sibTransId="{51005B91-7BD4-9E42-B58C-4788922748CF}"/>
    <dgm:cxn modelId="{9F6A6C82-281D-2D4A-A012-D35B6C833577}" srcId="{34B12474-E18F-CB4E-AAEF-18BA86E128C6}" destId="{0D828A02-B955-5348-8C8A-2276EBEA7168}" srcOrd="2" destOrd="0" parTransId="{40540557-C57E-B147-8EA8-2C220CFB3553}" sibTransId="{091A3880-1C6A-A346-ADCA-453788F15DA3}"/>
    <dgm:cxn modelId="{590DBC8C-875B-5047-B009-C7FD2A2FE352}" type="presOf" srcId="{34B12474-E18F-CB4E-AAEF-18BA86E128C6}" destId="{1E02C006-81C9-6B46-BF22-A01DEA6328FF}" srcOrd="0" destOrd="0" presId="urn:microsoft.com/office/officeart/2005/8/layout/vList6"/>
    <dgm:cxn modelId="{AC575397-980D-924C-A1B1-59C2E2AAEEF8}" type="presOf" srcId="{EA90E8D6-7A57-D249-BEAE-F10A4A378A96}" destId="{D41250F5-6F0E-F14D-AAE8-8D240F54532E}" srcOrd="0" destOrd="1" presId="urn:microsoft.com/office/officeart/2005/8/layout/vList6"/>
    <dgm:cxn modelId="{F2C21C9F-5498-024C-A5B0-40EDEC4E581F}" srcId="{20BE192C-3C9F-8344-92C2-CBFB1BE60A24}" destId="{C936490C-9AB1-7A4E-AAEF-3CA084E60508}" srcOrd="0" destOrd="0" parTransId="{426E6D45-E0A4-5342-BBDE-2C4713EED569}" sibTransId="{826A56F4-05AE-024E-ACB9-26435B5F1B8F}"/>
    <dgm:cxn modelId="{E14D77C6-A640-574B-A199-9B1B1635787E}" srcId="{C936490C-9AB1-7A4E-AAEF-3CA084E60508}" destId="{FB3149A3-C23D-C04C-80CB-5FF1AC1CBE85}" srcOrd="2" destOrd="0" parTransId="{6A66FCAA-D37D-4C4A-8001-4AF960F06ED7}" sibTransId="{BE5984E3-A10B-4946-8212-3EFF77EB0D09}"/>
    <dgm:cxn modelId="{AA20A7C8-8145-304A-B2F5-D64549ABA680}" type="presOf" srcId="{FB3149A3-C23D-C04C-80CB-5FF1AC1CBE85}" destId="{D41250F5-6F0E-F14D-AAE8-8D240F54532E}" srcOrd="0" destOrd="2" presId="urn:microsoft.com/office/officeart/2005/8/layout/vList6"/>
    <dgm:cxn modelId="{FF295ECE-8B88-0E4D-A30A-7659D83D9B9F}" type="presOf" srcId="{2F723768-EF79-C549-92EE-612F2AEBB4A2}" destId="{D41250F5-6F0E-F14D-AAE8-8D240F54532E}" srcOrd="0" destOrd="3" presId="urn:microsoft.com/office/officeart/2005/8/layout/vList6"/>
    <dgm:cxn modelId="{2F5245D1-1183-6F4E-AF87-8C4FFB3859E5}" type="presOf" srcId="{F76D20F3-4D1B-DC42-A5E9-139F110AB0D1}" destId="{8B2A080C-3104-B745-9698-BE24F16D3B59}" srcOrd="0" destOrd="3" presId="urn:microsoft.com/office/officeart/2005/8/layout/vList6"/>
    <dgm:cxn modelId="{7B2DF7E0-1211-BA4D-BB3F-0A7004D42D85}" srcId="{34B12474-E18F-CB4E-AAEF-18BA86E128C6}" destId="{D17A3B6D-CBC1-5C47-ADF3-2AF436572ECD}" srcOrd="0" destOrd="0" parTransId="{BBD40D33-1CA9-7545-8484-56524EA21BFF}" sibTransId="{1AC434F1-80AC-CC4F-A48B-20041B50F201}"/>
    <dgm:cxn modelId="{0FF8B6ED-6E32-0B4E-BA95-EDFB115050AE}" srcId="{C936490C-9AB1-7A4E-AAEF-3CA084E60508}" destId="{2F723768-EF79-C549-92EE-612F2AEBB4A2}" srcOrd="3" destOrd="0" parTransId="{A9A0861F-BB3B-9244-A498-D34A1577CC9D}" sibTransId="{30F943B7-E5F1-9149-9C53-6B2BDB0AD5D4}"/>
    <dgm:cxn modelId="{9355B5FF-55B3-6C40-B03C-B6D2D17341F6}" type="presOf" srcId="{20BE192C-3C9F-8344-92C2-CBFB1BE60A24}" destId="{FFBEE719-A11D-C04E-B439-498AE1F470AC}" srcOrd="0" destOrd="0" presId="urn:microsoft.com/office/officeart/2005/8/layout/vList6"/>
    <dgm:cxn modelId="{EDFF541D-8C2A-784B-8614-F001A6A30661}" type="presParOf" srcId="{FFBEE719-A11D-C04E-B439-498AE1F470AC}" destId="{EC826A23-FBE6-2440-9AF8-FED58E795A3F}" srcOrd="0" destOrd="0" presId="urn:microsoft.com/office/officeart/2005/8/layout/vList6"/>
    <dgm:cxn modelId="{AC2268E1-5000-874E-AB88-ADACC8EE89B7}" type="presParOf" srcId="{EC826A23-FBE6-2440-9AF8-FED58E795A3F}" destId="{C4D494FD-F4C6-6542-84DD-2584EE732051}" srcOrd="0" destOrd="0" presId="urn:microsoft.com/office/officeart/2005/8/layout/vList6"/>
    <dgm:cxn modelId="{EAD40342-3983-594E-98E6-D6D79774DDA0}" type="presParOf" srcId="{EC826A23-FBE6-2440-9AF8-FED58E795A3F}" destId="{D41250F5-6F0E-F14D-AAE8-8D240F54532E}" srcOrd="1" destOrd="0" presId="urn:microsoft.com/office/officeart/2005/8/layout/vList6"/>
    <dgm:cxn modelId="{41BA6F61-A7C3-8C4E-A4D3-8BBFA508AFE1}" type="presParOf" srcId="{FFBEE719-A11D-C04E-B439-498AE1F470AC}" destId="{A6A8DB0C-C09A-024A-A117-DF8C183868C7}" srcOrd="1" destOrd="0" presId="urn:microsoft.com/office/officeart/2005/8/layout/vList6"/>
    <dgm:cxn modelId="{1ED4DE09-E3AB-2B4C-BA60-12B82EF6DBE3}" type="presParOf" srcId="{FFBEE719-A11D-C04E-B439-498AE1F470AC}" destId="{11AC1F27-4C60-CD42-9901-F37AB3EA41E9}" srcOrd="2" destOrd="0" presId="urn:microsoft.com/office/officeart/2005/8/layout/vList6"/>
    <dgm:cxn modelId="{F26F72D9-3042-8048-A3DF-DFDD4C82DDFB}" type="presParOf" srcId="{11AC1F27-4C60-CD42-9901-F37AB3EA41E9}" destId="{1E02C006-81C9-6B46-BF22-A01DEA6328FF}" srcOrd="0" destOrd="0" presId="urn:microsoft.com/office/officeart/2005/8/layout/vList6"/>
    <dgm:cxn modelId="{9D90C005-BA99-564A-AA68-84BC52044832}" type="presParOf" srcId="{11AC1F27-4C60-CD42-9901-F37AB3EA41E9}" destId="{8B2A080C-3104-B745-9698-BE24F16D3B5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D8A768-B1AE-744E-909F-64CF0373F084}" type="doc">
      <dgm:prSet loTypeId="urn:microsoft.com/office/officeart/2005/8/layout/vList4" loCatId="relationship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9720B0E8-F812-F94A-AECC-EA6006557245}">
      <dgm:prSet phldrT="[Texto]"/>
      <dgm:spPr>
        <a:solidFill>
          <a:srgbClr val="FFC000"/>
        </a:solidFill>
      </dgm:spPr>
      <dgm:t>
        <a:bodyPr/>
        <a:lstStyle/>
        <a:p>
          <a:pPr>
            <a:buNone/>
          </a:pPr>
          <a:r>
            <a:rPr lang="es-ES" b="1" dirty="0"/>
            <a:t>Alcances del proyecto</a:t>
          </a:r>
          <a:endParaRPr lang="es-MX" dirty="0"/>
        </a:p>
      </dgm:t>
    </dgm:pt>
    <dgm:pt modelId="{1CB0CCCA-DDBD-6047-BA28-970146E77DCD}" type="parTrans" cxnId="{9B34DDEC-652F-E74B-B5BC-30E6A90D58CD}">
      <dgm:prSet/>
      <dgm:spPr/>
      <dgm:t>
        <a:bodyPr/>
        <a:lstStyle/>
        <a:p>
          <a:endParaRPr lang="es-MX"/>
        </a:p>
      </dgm:t>
    </dgm:pt>
    <dgm:pt modelId="{408F1892-A8DB-EB4B-AD31-4AB60D2AB79C}" type="sibTrans" cxnId="{9B34DDEC-652F-E74B-B5BC-30E6A90D58CD}">
      <dgm:prSet/>
      <dgm:spPr/>
      <dgm:t>
        <a:bodyPr/>
        <a:lstStyle/>
        <a:p>
          <a:endParaRPr lang="es-MX"/>
        </a:p>
      </dgm:t>
    </dgm:pt>
    <dgm:pt modelId="{E0ADB8B7-A0D9-7E44-BB19-CCF73122A901}">
      <dgm:prSet phldrT="[Texto]"/>
      <dgm:spPr/>
      <dgm:t>
        <a:bodyPr/>
        <a:lstStyle/>
        <a:p>
          <a:r>
            <a:rPr lang="es-ES" dirty="0"/>
            <a:t>Implementación de un sistema web funcional accesible desde navegador.</a:t>
          </a:r>
          <a:endParaRPr lang="es-MX" dirty="0"/>
        </a:p>
      </dgm:t>
    </dgm:pt>
    <dgm:pt modelId="{EA3C2AC1-8AF2-A940-8B6B-7782F48E3E9B}" type="parTrans" cxnId="{80527132-9F0F-474E-8249-A515DE6D5FFA}">
      <dgm:prSet/>
      <dgm:spPr/>
      <dgm:t>
        <a:bodyPr/>
        <a:lstStyle/>
        <a:p>
          <a:endParaRPr lang="es-MX"/>
        </a:p>
      </dgm:t>
    </dgm:pt>
    <dgm:pt modelId="{61139BA3-16D2-3A47-AB42-143BEF6EFAEB}" type="sibTrans" cxnId="{80527132-9F0F-474E-8249-A515DE6D5FFA}">
      <dgm:prSet/>
      <dgm:spPr/>
      <dgm:t>
        <a:bodyPr/>
        <a:lstStyle/>
        <a:p>
          <a:endParaRPr lang="es-MX"/>
        </a:p>
      </dgm:t>
    </dgm:pt>
    <dgm:pt modelId="{C3509B9F-6B91-E047-B877-418746DEDA03}">
      <dgm:prSet phldrT="[Texto]"/>
      <dgm:spPr/>
      <dgm:t>
        <a:bodyPr/>
        <a:lstStyle/>
        <a:p>
          <a:r>
            <a:rPr lang="es-ES" dirty="0"/>
            <a:t>Gestión de usuarios con roles: alumno/docente/administrador.</a:t>
          </a:r>
          <a:endParaRPr lang="es-MX" dirty="0"/>
        </a:p>
      </dgm:t>
    </dgm:pt>
    <dgm:pt modelId="{18DAEFA6-CB75-E048-99A2-6890103FC87A}" type="parTrans" cxnId="{C7231339-45E6-B04C-A8EB-EAA0AB1B6B66}">
      <dgm:prSet/>
      <dgm:spPr/>
      <dgm:t>
        <a:bodyPr/>
        <a:lstStyle/>
        <a:p>
          <a:endParaRPr lang="es-MX"/>
        </a:p>
      </dgm:t>
    </dgm:pt>
    <dgm:pt modelId="{1E160EA4-4597-6446-B999-C0C01B369E41}" type="sibTrans" cxnId="{C7231339-45E6-B04C-A8EB-EAA0AB1B6B66}">
      <dgm:prSet/>
      <dgm:spPr/>
      <dgm:t>
        <a:bodyPr/>
        <a:lstStyle/>
        <a:p>
          <a:endParaRPr lang="es-MX"/>
        </a:p>
      </dgm:t>
    </dgm:pt>
    <dgm:pt modelId="{6451CF19-98F2-4246-8041-5D9FF0DDDADC}">
      <dgm:prSet phldrT="[Texto]"/>
      <dgm:spPr>
        <a:solidFill>
          <a:srgbClr val="002060"/>
        </a:solidFill>
      </dgm:spPr>
      <dgm:t>
        <a:bodyPr/>
        <a:lstStyle/>
        <a:p>
          <a:pPr>
            <a:buNone/>
          </a:pPr>
          <a:r>
            <a:rPr lang="es-ES" b="1" dirty="0"/>
            <a:t>Limitaciones del proyecto</a:t>
          </a:r>
          <a:endParaRPr lang="es-MX" dirty="0"/>
        </a:p>
      </dgm:t>
    </dgm:pt>
    <dgm:pt modelId="{2AB528FB-9140-E14B-B063-38BBD8A710A8}" type="parTrans" cxnId="{11360810-D16B-774A-9139-04721B8F1120}">
      <dgm:prSet/>
      <dgm:spPr/>
      <dgm:t>
        <a:bodyPr/>
        <a:lstStyle/>
        <a:p>
          <a:endParaRPr lang="es-MX"/>
        </a:p>
      </dgm:t>
    </dgm:pt>
    <dgm:pt modelId="{7412D9D1-13FC-764B-8FE5-2D483FF5FA7F}" type="sibTrans" cxnId="{11360810-D16B-774A-9139-04721B8F1120}">
      <dgm:prSet/>
      <dgm:spPr/>
      <dgm:t>
        <a:bodyPr/>
        <a:lstStyle/>
        <a:p>
          <a:endParaRPr lang="es-MX"/>
        </a:p>
      </dgm:t>
    </dgm:pt>
    <dgm:pt modelId="{EB098836-651A-EA4E-B665-BDDB4E795B9C}">
      <dgm:prSet/>
      <dgm:spPr/>
      <dgm:t>
        <a:bodyPr/>
        <a:lstStyle/>
        <a:p>
          <a:r>
            <a:rPr lang="es-ES" dirty="0"/>
            <a:t>Catálogo de libros con autores, categorías y editoriales.</a:t>
          </a:r>
        </a:p>
      </dgm:t>
    </dgm:pt>
    <dgm:pt modelId="{7FC09B20-CD5C-9242-A530-2B7A30891669}" type="parTrans" cxnId="{6E467C2A-0F8F-7A48-A351-5C368E411C6F}">
      <dgm:prSet/>
      <dgm:spPr/>
      <dgm:t>
        <a:bodyPr/>
        <a:lstStyle/>
        <a:p>
          <a:endParaRPr lang="es-MX"/>
        </a:p>
      </dgm:t>
    </dgm:pt>
    <dgm:pt modelId="{3F12547B-5016-9548-BA52-4CB712AF33A0}" type="sibTrans" cxnId="{6E467C2A-0F8F-7A48-A351-5C368E411C6F}">
      <dgm:prSet/>
      <dgm:spPr/>
      <dgm:t>
        <a:bodyPr/>
        <a:lstStyle/>
        <a:p>
          <a:endParaRPr lang="es-MX"/>
        </a:p>
      </dgm:t>
    </dgm:pt>
    <dgm:pt modelId="{017BC66C-2BD4-4142-B020-7566E7B784B5}">
      <dgm:prSet/>
      <dgm:spPr/>
      <dgm:t>
        <a:bodyPr/>
        <a:lstStyle/>
        <a:p>
          <a:r>
            <a:rPr lang="es-ES" dirty="0"/>
            <a:t>Registro y seguimiento de solicitudes de préstamo con distintos estados.</a:t>
          </a:r>
        </a:p>
      </dgm:t>
    </dgm:pt>
    <dgm:pt modelId="{AAC5E42B-CF44-2242-A406-4FF3C809222F}" type="parTrans" cxnId="{AA1F3DC9-EDDF-9F4D-A9AF-F58FE86DF554}">
      <dgm:prSet/>
      <dgm:spPr/>
      <dgm:t>
        <a:bodyPr/>
        <a:lstStyle/>
        <a:p>
          <a:endParaRPr lang="es-MX"/>
        </a:p>
      </dgm:t>
    </dgm:pt>
    <dgm:pt modelId="{357806D0-C09A-0747-8057-160B99256F5D}" type="sibTrans" cxnId="{AA1F3DC9-EDDF-9F4D-A9AF-F58FE86DF554}">
      <dgm:prSet/>
      <dgm:spPr/>
      <dgm:t>
        <a:bodyPr/>
        <a:lstStyle/>
        <a:p>
          <a:endParaRPr lang="es-MX"/>
        </a:p>
      </dgm:t>
    </dgm:pt>
    <dgm:pt modelId="{41135BDF-BEF8-4743-988D-F7C7118B4789}">
      <dgm:prSet/>
      <dgm:spPr/>
      <dgm:t>
        <a:bodyPr/>
        <a:lstStyle/>
        <a:p>
          <a:r>
            <a:rPr lang="es-ES" dirty="0"/>
            <a:t>Visualización de reportes</a:t>
          </a:r>
          <a:endParaRPr lang="es-CL" dirty="0"/>
        </a:p>
      </dgm:t>
    </dgm:pt>
    <dgm:pt modelId="{24588043-97AE-404D-965D-3ACEBDED5093}" type="parTrans" cxnId="{D31B5AA5-AF74-2D4D-A7E2-2045EEC51026}">
      <dgm:prSet/>
      <dgm:spPr/>
      <dgm:t>
        <a:bodyPr/>
        <a:lstStyle/>
        <a:p>
          <a:endParaRPr lang="es-MX"/>
        </a:p>
      </dgm:t>
    </dgm:pt>
    <dgm:pt modelId="{97D90D2A-4C8A-DF43-A027-B51F955CB6A7}" type="sibTrans" cxnId="{D31B5AA5-AF74-2D4D-A7E2-2045EEC51026}">
      <dgm:prSet/>
      <dgm:spPr/>
      <dgm:t>
        <a:bodyPr/>
        <a:lstStyle/>
        <a:p>
          <a:endParaRPr lang="es-MX"/>
        </a:p>
      </dgm:t>
    </dgm:pt>
    <dgm:pt modelId="{BEDDA4C6-EE35-4B44-9AD0-199C7ADDD989}">
      <dgm:prSet/>
      <dgm:spPr/>
      <dgm:t>
        <a:bodyPr/>
        <a:lstStyle/>
        <a:p>
          <a:r>
            <a:rPr lang="es-ES" dirty="0"/>
            <a:t>No se integra con sistemas productivos de la DGAC/ETA (ambiente de prueba).</a:t>
          </a:r>
        </a:p>
      </dgm:t>
    </dgm:pt>
    <dgm:pt modelId="{937697B0-A472-AB44-9DDC-4E5130B92D38}" type="parTrans" cxnId="{EBC1FF24-3D15-3B4A-B344-E41363232F40}">
      <dgm:prSet/>
      <dgm:spPr/>
      <dgm:t>
        <a:bodyPr/>
        <a:lstStyle/>
        <a:p>
          <a:endParaRPr lang="es-MX"/>
        </a:p>
      </dgm:t>
    </dgm:pt>
    <dgm:pt modelId="{29B9E8DD-F841-194A-963A-8D5C5811E26D}" type="sibTrans" cxnId="{EBC1FF24-3D15-3B4A-B344-E41363232F40}">
      <dgm:prSet/>
      <dgm:spPr/>
      <dgm:t>
        <a:bodyPr/>
        <a:lstStyle/>
        <a:p>
          <a:endParaRPr lang="es-MX"/>
        </a:p>
      </dgm:t>
    </dgm:pt>
    <dgm:pt modelId="{93E85737-4517-BA4F-B1FC-CDA48131D056}">
      <dgm:prSet/>
      <dgm:spPr/>
      <dgm:t>
        <a:bodyPr/>
        <a:lstStyle/>
        <a:p>
          <a:r>
            <a:rPr lang="es-CL" b="0" i="0" u="none" dirty="0"/>
            <a:t>El sistema no aplica políticas de multas o sanciones por retraso</a:t>
          </a:r>
          <a:endParaRPr lang="es-CL" dirty="0"/>
        </a:p>
      </dgm:t>
    </dgm:pt>
    <dgm:pt modelId="{E7742C34-6F8C-DB4A-92FE-47035517BE2A}" type="parTrans" cxnId="{2B509CC4-00A1-9F4F-A8C9-81265E001B56}">
      <dgm:prSet/>
      <dgm:spPr/>
      <dgm:t>
        <a:bodyPr/>
        <a:lstStyle/>
        <a:p>
          <a:endParaRPr lang="es-MX"/>
        </a:p>
      </dgm:t>
    </dgm:pt>
    <dgm:pt modelId="{D3F06F78-91A9-7448-B49A-0F37FC6CC2FD}" type="sibTrans" cxnId="{2B509CC4-00A1-9F4F-A8C9-81265E001B56}">
      <dgm:prSet/>
      <dgm:spPr/>
      <dgm:t>
        <a:bodyPr/>
        <a:lstStyle/>
        <a:p>
          <a:endParaRPr lang="es-MX"/>
        </a:p>
      </dgm:t>
    </dgm:pt>
    <dgm:pt modelId="{E2CC28AA-B136-184D-9B20-08B22733BA91}">
      <dgm:prSet/>
      <dgm:spPr/>
      <dgm:t>
        <a:bodyPr/>
        <a:lstStyle/>
        <a:p>
          <a:r>
            <a:rPr lang="es-ES" dirty="0"/>
            <a:t>No considera aún la digitalización masiva de libros físicos.</a:t>
          </a:r>
          <a:endParaRPr lang="es-CL" dirty="0"/>
        </a:p>
      </dgm:t>
    </dgm:pt>
    <dgm:pt modelId="{07B273B8-E457-3A46-ABC1-7677C6C1C561}" type="parTrans" cxnId="{19BC6325-CD9D-6E4A-8801-9DE238C4FB26}">
      <dgm:prSet/>
      <dgm:spPr/>
      <dgm:t>
        <a:bodyPr/>
        <a:lstStyle/>
        <a:p>
          <a:endParaRPr lang="es-MX"/>
        </a:p>
      </dgm:t>
    </dgm:pt>
    <dgm:pt modelId="{52D5C5AB-F58D-BD4C-810B-554D6F7A52B1}" type="sibTrans" cxnId="{19BC6325-CD9D-6E4A-8801-9DE238C4FB26}">
      <dgm:prSet/>
      <dgm:spPr/>
      <dgm:t>
        <a:bodyPr/>
        <a:lstStyle/>
        <a:p>
          <a:endParaRPr lang="es-MX"/>
        </a:p>
      </dgm:t>
    </dgm:pt>
    <dgm:pt modelId="{9144D17B-B6EB-C744-AEE0-4BCC491851A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b="0" i="0" u="none" dirty="0"/>
            <a:t>No incluye la generación de código QR para retiro presencial</a:t>
          </a:r>
          <a:endParaRPr lang="es-CL" dirty="0"/>
        </a:p>
      </dgm:t>
    </dgm:pt>
    <dgm:pt modelId="{5F6A8042-ADAB-E04F-9DFA-6ED6FEC3AA64}" type="parTrans" cxnId="{F94BE1F2-6DDB-6A48-877B-C79AF747CC6B}">
      <dgm:prSet/>
      <dgm:spPr/>
      <dgm:t>
        <a:bodyPr/>
        <a:lstStyle/>
        <a:p>
          <a:endParaRPr lang="es-MX"/>
        </a:p>
      </dgm:t>
    </dgm:pt>
    <dgm:pt modelId="{53399212-44BF-BF49-AC16-13D7CBD29942}" type="sibTrans" cxnId="{F94BE1F2-6DDB-6A48-877B-C79AF747CC6B}">
      <dgm:prSet/>
      <dgm:spPr/>
      <dgm:t>
        <a:bodyPr/>
        <a:lstStyle/>
        <a:p>
          <a:endParaRPr lang="es-MX"/>
        </a:p>
      </dgm:t>
    </dgm:pt>
    <dgm:pt modelId="{9BCEE812-CBC5-B84D-B26E-AD63FB0944D3}" type="pres">
      <dgm:prSet presAssocID="{5AD8A768-B1AE-744E-909F-64CF0373F084}" presName="linear" presStyleCnt="0">
        <dgm:presLayoutVars>
          <dgm:dir/>
          <dgm:resizeHandles val="exact"/>
        </dgm:presLayoutVars>
      </dgm:prSet>
      <dgm:spPr/>
    </dgm:pt>
    <dgm:pt modelId="{681F175D-0846-FD4A-A2F4-699C56F1630C}" type="pres">
      <dgm:prSet presAssocID="{9720B0E8-F812-F94A-AECC-EA6006557245}" presName="comp" presStyleCnt="0"/>
      <dgm:spPr/>
    </dgm:pt>
    <dgm:pt modelId="{0424FFD0-AEEE-1C44-8DB9-4B4692BA2C6C}" type="pres">
      <dgm:prSet presAssocID="{9720B0E8-F812-F94A-AECC-EA6006557245}" presName="box" presStyleLbl="node1" presStyleIdx="0" presStyleCnt="2"/>
      <dgm:spPr/>
    </dgm:pt>
    <dgm:pt modelId="{F6747412-0283-3743-A385-F3CC10248A33}" type="pres">
      <dgm:prSet presAssocID="{9720B0E8-F812-F94A-AECC-EA6006557245}" presName="img" presStyleLbl="fgImgPlace1" presStyleIdx="0" presStyleCnt="2" custScaleX="113059" custScaleY="111788" custLinFactNeighborX="-5264" custLinFactNeighborY="1232"/>
      <dgm:spPr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8000" r="-18000"/>
          </a:stretch>
        </a:blipFill>
        <a:effectLst>
          <a:outerShdw dist="50800" sx="1000" sy="1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 prst="coolSlant"/>
          <a:bevelB w="165100" h="254000" prst="coolSlant"/>
        </a:sp3d>
      </dgm:spPr>
    </dgm:pt>
    <dgm:pt modelId="{8DD4A828-B45E-9F4D-BD38-404BB135B5CF}" type="pres">
      <dgm:prSet presAssocID="{9720B0E8-F812-F94A-AECC-EA6006557245}" presName="text" presStyleLbl="node1" presStyleIdx="0" presStyleCnt="2">
        <dgm:presLayoutVars>
          <dgm:bulletEnabled val="1"/>
        </dgm:presLayoutVars>
      </dgm:prSet>
      <dgm:spPr/>
    </dgm:pt>
    <dgm:pt modelId="{DB8B5E64-280E-DD47-8D4B-8582984C40E9}" type="pres">
      <dgm:prSet presAssocID="{408F1892-A8DB-EB4B-AD31-4AB60D2AB79C}" presName="spacer" presStyleCnt="0"/>
      <dgm:spPr/>
    </dgm:pt>
    <dgm:pt modelId="{7FD46DA9-0E80-4C47-8C98-39015A8939AE}" type="pres">
      <dgm:prSet presAssocID="{6451CF19-98F2-4246-8041-5D9FF0DDDADC}" presName="comp" presStyleCnt="0"/>
      <dgm:spPr/>
    </dgm:pt>
    <dgm:pt modelId="{71BDC038-1FC8-904B-8657-8A958F1DAA76}" type="pres">
      <dgm:prSet presAssocID="{6451CF19-98F2-4246-8041-5D9FF0DDDADC}" presName="box" presStyleLbl="node1" presStyleIdx="1" presStyleCnt="2"/>
      <dgm:spPr/>
    </dgm:pt>
    <dgm:pt modelId="{DC515DA1-D73D-F04F-96BC-EE8AECF2561E}" type="pres">
      <dgm:prSet presAssocID="{6451CF19-98F2-4246-8041-5D9FF0DDDADC}" presName="img" presStyleLbl="fgImgPlace1" presStyleIdx="1" presStyleCnt="2"/>
      <dgm:spPr>
        <a:blipFill>
          <a:blip xmlns:r="http://schemas.openxmlformats.org/officeDocument/2006/relationships" r:embed="rId2">
            <a:duotone>
              <a:schemeClr val="accent4">
                <a:hueOff val="10788196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6"/>
                <a:satOff val="-50206"/>
                <a:lumOff val="-2202"/>
                <a:alphaOff val="0"/>
                <a:tint val="12000"/>
                <a:satMod val="190000"/>
              </a:schemeClr>
            </a:duotone>
          </a:blip>
          <a:srcRect/>
          <a:stretch>
            <a:fillRect l="-11000" r="-11000"/>
          </a:stretch>
        </a:blipFill>
      </dgm:spPr>
    </dgm:pt>
    <dgm:pt modelId="{79C90876-8119-7043-9722-F70DB6C8E36F}" type="pres">
      <dgm:prSet presAssocID="{6451CF19-98F2-4246-8041-5D9FF0DDDADC}" presName="text" presStyleLbl="node1" presStyleIdx="1" presStyleCnt="2">
        <dgm:presLayoutVars>
          <dgm:bulletEnabled val="1"/>
        </dgm:presLayoutVars>
      </dgm:prSet>
      <dgm:spPr/>
    </dgm:pt>
  </dgm:ptLst>
  <dgm:cxnLst>
    <dgm:cxn modelId="{8C762705-7E27-894C-B2D8-CB1BE112F4A4}" type="presOf" srcId="{EB098836-651A-EA4E-B665-BDDB4E795B9C}" destId="{0424FFD0-AEEE-1C44-8DB9-4B4692BA2C6C}" srcOrd="0" destOrd="5" presId="urn:microsoft.com/office/officeart/2005/8/layout/vList4"/>
    <dgm:cxn modelId="{11360810-D16B-774A-9139-04721B8F1120}" srcId="{5AD8A768-B1AE-744E-909F-64CF0373F084}" destId="{6451CF19-98F2-4246-8041-5D9FF0DDDADC}" srcOrd="1" destOrd="0" parTransId="{2AB528FB-9140-E14B-B063-38BBD8A710A8}" sibTransId="{7412D9D1-13FC-764B-8FE5-2D483FF5FA7F}"/>
    <dgm:cxn modelId="{EBC1FF24-3D15-3B4A-B344-E41363232F40}" srcId="{6451CF19-98F2-4246-8041-5D9FF0DDDADC}" destId="{BEDDA4C6-EE35-4B44-9AD0-199C7ADDD989}" srcOrd="0" destOrd="0" parTransId="{937697B0-A472-AB44-9DDC-4E5130B92D38}" sibTransId="{29B9E8DD-F841-194A-963A-8D5C5811E26D}"/>
    <dgm:cxn modelId="{19BC6325-CD9D-6E4A-8801-9DE238C4FB26}" srcId="{6451CF19-98F2-4246-8041-5D9FF0DDDADC}" destId="{E2CC28AA-B136-184D-9B20-08B22733BA91}" srcOrd="1" destOrd="0" parTransId="{07B273B8-E457-3A46-ABC1-7677C6C1C561}" sibTransId="{52D5C5AB-F58D-BD4C-810B-554D6F7A52B1}"/>
    <dgm:cxn modelId="{6E467C2A-0F8F-7A48-A351-5C368E411C6F}" srcId="{9720B0E8-F812-F94A-AECC-EA6006557245}" destId="{EB098836-651A-EA4E-B665-BDDB4E795B9C}" srcOrd="4" destOrd="0" parTransId="{7FC09B20-CD5C-9242-A530-2B7A30891669}" sibTransId="{3F12547B-5016-9548-BA52-4CB712AF33A0}"/>
    <dgm:cxn modelId="{B85D992C-7F7A-8A40-8CA6-5E5E3670ABFD}" type="presOf" srcId="{EB098836-651A-EA4E-B665-BDDB4E795B9C}" destId="{8DD4A828-B45E-9F4D-BD38-404BB135B5CF}" srcOrd="1" destOrd="5" presId="urn:microsoft.com/office/officeart/2005/8/layout/vList4"/>
    <dgm:cxn modelId="{02E6A72F-603D-8441-B36B-A30480486195}" type="presOf" srcId="{9720B0E8-F812-F94A-AECC-EA6006557245}" destId="{0424FFD0-AEEE-1C44-8DB9-4B4692BA2C6C}" srcOrd="0" destOrd="0" presId="urn:microsoft.com/office/officeart/2005/8/layout/vList4"/>
    <dgm:cxn modelId="{80527132-9F0F-474E-8249-A515DE6D5FFA}" srcId="{9720B0E8-F812-F94A-AECC-EA6006557245}" destId="{E0ADB8B7-A0D9-7E44-BB19-CCF73122A901}" srcOrd="0" destOrd="0" parTransId="{EA3C2AC1-8AF2-A940-8B6B-7782F48E3E9B}" sibTransId="{61139BA3-16D2-3A47-AB42-143BEF6EFAEB}"/>
    <dgm:cxn modelId="{C250FD33-0890-4B4B-B8E2-8FC71BAF0F65}" type="presOf" srcId="{BEDDA4C6-EE35-4B44-9AD0-199C7ADDD989}" destId="{71BDC038-1FC8-904B-8657-8A958F1DAA76}" srcOrd="0" destOrd="1" presId="urn:microsoft.com/office/officeart/2005/8/layout/vList4"/>
    <dgm:cxn modelId="{18346A34-F19F-D24E-8DEC-C21C7BF4D30A}" type="presOf" srcId="{BEDDA4C6-EE35-4B44-9AD0-199C7ADDD989}" destId="{79C90876-8119-7043-9722-F70DB6C8E36F}" srcOrd="1" destOrd="1" presId="urn:microsoft.com/office/officeart/2005/8/layout/vList4"/>
    <dgm:cxn modelId="{C7231339-45E6-B04C-A8EB-EAA0AB1B6B66}" srcId="{9720B0E8-F812-F94A-AECC-EA6006557245}" destId="{C3509B9F-6B91-E047-B877-418746DEDA03}" srcOrd="1" destOrd="0" parTransId="{18DAEFA6-CB75-E048-99A2-6890103FC87A}" sibTransId="{1E160EA4-4597-6446-B999-C0C01B369E41}"/>
    <dgm:cxn modelId="{2C52463B-A49A-544D-9436-DD72390589F7}" type="presOf" srcId="{017BC66C-2BD4-4142-B020-7566E7B784B5}" destId="{8DD4A828-B45E-9F4D-BD38-404BB135B5CF}" srcOrd="1" destOrd="4" presId="urn:microsoft.com/office/officeart/2005/8/layout/vList4"/>
    <dgm:cxn modelId="{F4D0DA3C-D296-D742-9FF0-FD5DD9819904}" type="presOf" srcId="{E2CC28AA-B136-184D-9B20-08B22733BA91}" destId="{71BDC038-1FC8-904B-8657-8A958F1DAA76}" srcOrd="0" destOrd="2" presId="urn:microsoft.com/office/officeart/2005/8/layout/vList4"/>
    <dgm:cxn modelId="{94FC7844-007B-C949-8E2E-2805EFE67F4C}" type="presOf" srcId="{5AD8A768-B1AE-744E-909F-64CF0373F084}" destId="{9BCEE812-CBC5-B84D-B26E-AD63FB0944D3}" srcOrd="0" destOrd="0" presId="urn:microsoft.com/office/officeart/2005/8/layout/vList4"/>
    <dgm:cxn modelId="{2DA7EC52-21A6-EC4E-BC3E-3A47C658363C}" type="presOf" srcId="{9720B0E8-F812-F94A-AECC-EA6006557245}" destId="{8DD4A828-B45E-9F4D-BD38-404BB135B5CF}" srcOrd="1" destOrd="0" presId="urn:microsoft.com/office/officeart/2005/8/layout/vList4"/>
    <dgm:cxn modelId="{C6EFE357-1D34-B64F-AF2B-3C2564E17356}" type="presOf" srcId="{E0ADB8B7-A0D9-7E44-BB19-CCF73122A901}" destId="{0424FFD0-AEEE-1C44-8DB9-4B4692BA2C6C}" srcOrd="0" destOrd="1" presId="urn:microsoft.com/office/officeart/2005/8/layout/vList4"/>
    <dgm:cxn modelId="{49168769-58ED-BD4D-9807-B540C6920E39}" type="presOf" srcId="{9144D17B-B6EB-C744-AEE0-4BCC491851AB}" destId="{71BDC038-1FC8-904B-8657-8A958F1DAA76}" srcOrd="0" destOrd="4" presId="urn:microsoft.com/office/officeart/2005/8/layout/vList4"/>
    <dgm:cxn modelId="{4564CC69-B050-E347-9C36-5A42AE1F6AE3}" type="presOf" srcId="{93E85737-4517-BA4F-B1FC-CDA48131D056}" destId="{79C90876-8119-7043-9722-F70DB6C8E36F}" srcOrd="1" destOrd="3" presId="urn:microsoft.com/office/officeart/2005/8/layout/vList4"/>
    <dgm:cxn modelId="{D19C8B6C-2650-4846-AC85-34E2B90FA501}" type="presOf" srcId="{6451CF19-98F2-4246-8041-5D9FF0DDDADC}" destId="{79C90876-8119-7043-9722-F70DB6C8E36F}" srcOrd="1" destOrd="0" presId="urn:microsoft.com/office/officeart/2005/8/layout/vList4"/>
    <dgm:cxn modelId="{3DFD5E6E-0E99-1B43-A0E7-FD19ED9C529F}" type="presOf" srcId="{9144D17B-B6EB-C744-AEE0-4BCC491851AB}" destId="{79C90876-8119-7043-9722-F70DB6C8E36F}" srcOrd="1" destOrd="4" presId="urn:microsoft.com/office/officeart/2005/8/layout/vList4"/>
    <dgm:cxn modelId="{5364C075-6E9C-C44E-9BDE-552B23BDB3CF}" type="presOf" srcId="{6451CF19-98F2-4246-8041-5D9FF0DDDADC}" destId="{71BDC038-1FC8-904B-8657-8A958F1DAA76}" srcOrd="0" destOrd="0" presId="urn:microsoft.com/office/officeart/2005/8/layout/vList4"/>
    <dgm:cxn modelId="{9C4E1779-D52B-A14F-BF8E-EE7F5CCC75AA}" type="presOf" srcId="{C3509B9F-6B91-E047-B877-418746DEDA03}" destId="{0424FFD0-AEEE-1C44-8DB9-4B4692BA2C6C}" srcOrd="0" destOrd="2" presId="urn:microsoft.com/office/officeart/2005/8/layout/vList4"/>
    <dgm:cxn modelId="{84D1CE87-6538-C441-A0CA-F48869C2C70F}" type="presOf" srcId="{93E85737-4517-BA4F-B1FC-CDA48131D056}" destId="{71BDC038-1FC8-904B-8657-8A958F1DAA76}" srcOrd="0" destOrd="3" presId="urn:microsoft.com/office/officeart/2005/8/layout/vList4"/>
    <dgm:cxn modelId="{9D25A39A-F9D5-1E4D-BCA8-89C7718919F5}" type="presOf" srcId="{E0ADB8B7-A0D9-7E44-BB19-CCF73122A901}" destId="{8DD4A828-B45E-9F4D-BD38-404BB135B5CF}" srcOrd="1" destOrd="1" presId="urn:microsoft.com/office/officeart/2005/8/layout/vList4"/>
    <dgm:cxn modelId="{D31B5AA5-AF74-2D4D-A7E2-2045EEC51026}" srcId="{9720B0E8-F812-F94A-AECC-EA6006557245}" destId="{41135BDF-BEF8-4743-988D-F7C7118B4789}" srcOrd="2" destOrd="0" parTransId="{24588043-97AE-404D-965D-3ACEBDED5093}" sibTransId="{97D90D2A-4C8A-DF43-A027-B51F955CB6A7}"/>
    <dgm:cxn modelId="{95D90FA7-A2F9-2845-90C1-AEE44D834F26}" type="presOf" srcId="{C3509B9F-6B91-E047-B877-418746DEDA03}" destId="{8DD4A828-B45E-9F4D-BD38-404BB135B5CF}" srcOrd="1" destOrd="2" presId="urn:microsoft.com/office/officeart/2005/8/layout/vList4"/>
    <dgm:cxn modelId="{CF30D5B6-3287-9441-A3F2-223186FD6DAE}" type="presOf" srcId="{E2CC28AA-B136-184D-9B20-08B22733BA91}" destId="{79C90876-8119-7043-9722-F70DB6C8E36F}" srcOrd="1" destOrd="2" presId="urn:microsoft.com/office/officeart/2005/8/layout/vList4"/>
    <dgm:cxn modelId="{B99A5DB9-2C25-E143-9AC8-1D5CC42A189B}" type="presOf" srcId="{017BC66C-2BD4-4142-B020-7566E7B784B5}" destId="{0424FFD0-AEEE-1C44-8DB9-4B4692BA2C6C}" srcOrd="0" destOrd="4" presId="urn:microsoft.com/office/officeart/2005/8/layout/vList4"/>
    <dgm:cxn modelId="{2B509CC4-00A1-9F4F-A8C9-81265E001B56}" srcId="{6451CF19-98F2-4246-8041-5D9FF0DDDADC}" destId="{93E85737-4517-BA4F-B1FC-CDA48131D056}" srcOrd="2" destOrd="0" parTransId="{E7742C34-6F8C-DB4A-92FE-47035517BE2A}" sibTransId="{D3F06F78-91A9-7448-B49A-0F37FC6CC2FD}"/>
    <dgm:cxn modelId="{AA1F3DC9-EDDF-9F4D-A9AF-F58FE86DF554}" srcId="{9720B0E8-F812-F94A-AECC-EA6006557245}" destId="{017BC66C-2BD4-4142-B020-7566E7B784B5}" srcOrd="3" destOrd="0" parTransId="{AAC5E42B-CF44-2242-A406-4FF3C809222F}" sibTransId="{357806D0-C09A-0747-8057-160B99256F5D}"/>
    <dgm:cxn modelId="{F09438DA-F159-1646-A5EC-A3CDDEC2244F}" type="presOf" srcId="{41135BDF-BEF8-4743-988D-F7C7118B4789}" destId="{8DD4A828-B45E-9F4D-BD38-404BB135B5CF}" srcOrd="1" destOrd="3" presId="urn:microsoft.com/office/officeart/2005/8/layout/vList4"/>
    <dgm:cxn modelId="{9B34DDEC-652F-E74B-B5BC-30E6A90D58CD}" srcId="{5AD8A768-B1AE-744E-909F-64CF0373F084}" destId="{9720B0E8-F812-F94A-AECC-EA6006557245}" srcOrd="0" destOrd="0" parTransId="{1CB0CCCA-DDBD-6047-BA28-970146E77DCD}" sibTransId="{408F1892-A8DB-EB4B-AD31-4AB60D2AB79C}"/>
    <dgm:cxn modelId="{F94BE1F2-6DDB-6A48-877B-C79AF747CC6B}" srcId="{6451CF19-98F2-4246-8041-5D9FF0DDDADC}" destId="{9144D17B-B6EB-C744-AEE0-4BCC491851AB}" srcOrd="3" destOrd="0" parTransId="{5F6A8042-ADAB-E04F-9DFA-6ED6FEC3AA64}" sibTransId="{53399212-44BF-BF49-AC16-13D7CBD29942}"/>
    <dgm:cxn modelId="{C06FF7F9-98E7-614C-84EA-5DA7A99416BE}" type="presOf" srcId="{41135BDF-BEF8-4743-988D-F7C7118B4789}" destId="{0424FFD0-AEEE-1C44-8DB9-4B4692BA2C6C}" srcOrd="0" destOrd="3" presId="urn:microsoft.com/office/officeart/2005/8/layout/vList4"/>
    <dgm:cxn modelId="{A7CACD32-2DFF-AA41-98BE-06053309F969}" type="presParOf" srcId="{9BCEE812-CBC5-B84D-B26E-AD63FB0944D3}" destId="{681F175D-0846-FD4A-A2F4-699C56F1630C}" srcOrd="0" destOrd="0" presId="urn:microsoft.com/office/officeart/2005/8/layout/vList4"/>
    <dgm:cxn modelId="{4B8DC999-EC0A-EF44-ACE3-8D92FD2AAE11}" type="presParOf" srcId="{681F175D-0846-FD4A-A2F4-699C56F1630C}" destId="{0424FFD0-AEEE-1C44-8DB9-4B4692BA2C6C}" srcOrd="0" destOrd="0" presId="urn:microsoft.com/office/officeart/2005/8/layout/vList4"/>
    <dgm:cxn modelId="{80ADA5C5-E96E-AF4D-B201-1DFA3DD0401F}" type="presParOf" srcId="{681F175D-0846-FD4A-A2F4-699C56F1630C}" destId="{F6747412-0283-3743-A385-F3CC10248A33}" srcOrd="1" destOrd="0" presId="urn:microsoft.com/office/officeart/2005/8/layout/vList4"/>
    <dgm:cxn modelId="{54EB1279-4A54-9D45-8A02-80AD29A6C9B0}" type="presParOf" srcId="{681F175D-0846-FD4A-A2F4-699C56F1630C}" destId="{8DD4A828-B45E-9F4D-BD38-404BB135B5CF}" srcOrd="2" destOrd="0" presId="urn:microsoft.com/office/officeart/2005/8/layout/vList4"/>
    <dgm:cxn modelId="{7B2347A6-00AF-AA4F-9F0D-102178B06A61}" type="presParOf" srcId="{9BCEE812-CBC5-B84D-B26E-AD63FB0944D3}" destId="{DB8B5E64-280E-DD47-8D4B-8582984C40E9}" srcOrd="1" destOrd="0" presId="urn:microsoft.com/office/officeart/2005/8/layout/vList4"/>
    <dgm:cxn modelId="{D5264E23-46C5-DC4C-A158-5CAAACA6BFA2}" type="presParOf" srcId="{9BCEE812-CBC5-B84D-B26E-AD63FB0944D3}" destId="{7FD46DA9-0E80-4C47-8C98-39015A8939AE}" srcOrd="2" destOrd="0" presId="urn:microsoft.com/office/officeart/2005/8/layout/vList4"/>
    <dgm:cxn modelId="{1FC7767E-3603-1849-B8E0-B189ABFB8F33}" type="presParOf" srcId="{7FD46DA9-0E80-4C47-8C98-39015A8939AE}" destId="{71BDC038-1FC8-904B-8657-8A958F1DAA76}" srcOrd="0" destOrd="0" presId="urn:microsoft.com/office/officeart/2005/8/layout/vList4"/>
    <dgm:cxn modelId="{C462AE61-D0EB-2D41-8D1B-2D66AFF61F0D}" type="presParOf" srcId="{7FD46DA9-0E80-4C47-8C98-39015A8939AE}" destId="{DC515DA1-D73D-F04F-96BC-EE8AECF2561E}" srcOrd="1" destOrd="0" presId="urn:microsoft.com/office/officeart/2005/8/layout/vList4"/>
    <dgm:cxn modelId="{0CA15DA6-1638-A543-B299-1A30F70C2025}" type="presParOf" srcId="{7FD46DA9-0E80-4C47-8C98-39015A8939AE}" destId="{79C90876-8119-7043-9722-F70DB6C8E36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BB8E1A-536E-CD4A-B1CA-4DEE279A1242}" type="doc">
      <dgm:prSet loTypeId="urn:microsoft.com/office/officeart/2008/layout/VerticalCurved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1E9CC26-9A98-004B-9E14-9C3055057430}">
      <dgm:prSet/>
      <dgm:spPr>
        <a:solidFill>
          <a:srgbClr val="FFC000"/>
        </a:solidFill>
      </dgm:spPr>
      <dgm:t>
        <a:bodyPr/>
        <a:lstStyle/>
        <a:p>
          <a:r>
            <a:rPr lang="es-MX" dirty="0"/>
            <a:t>• </a:t>
          </a:r>
          <a:r>
            <a:rPr lang="es-MX" b="1" dirty="0"/>
            <a:t>Módulo de catálogo: </a:t>
          </a:r>
          <a:r>
            <a:rPr lang="es-MX" dirty="0"/>
            <a:t>búsqueda y filtrado de libros, visualización de detalle y reserva de libros.</a:t>
          </a:r>
          <a:endParaRPr lang="es-CL" dirty="0"/>
        </a:p>
      </dgm:t>
    </dgm:pt>
    <dgm:pt modelId="{B4B0669D-AC4F-BD4E-84AB-B013E069FBCB}" type="parTrans" cxnId="{CFEC4407-BCF9-3348-89F5-5DAB5702A6DF}">
      <dgm:prSet/>
      <dgm:spPr/>
      <dgm:t>
        <a:bodyPr/>
        <a:lstStyle/>
        <a:p>
          <a:endParaRPr lang="es-MX"/>
        </a:p>
      </dgm:t>
    </dgm:pt>
    <dgm:pt modelId="{3D580700-9CAF-5E42-8F0B-622465DD76C7}" type="sibTrans" cxnId="{CFEC4407-BCF9-3348-89F5-5DAB5702A6DF}">
      <dgm:prSet/>
      <dgm:spPr/>
      <dgm:t>
        <a:bodyPr/>
        <a:lstStyle/>
        <a:p>
          <a:endParaRPr lang="es-MX"/>
        </a:p>
      </dgm:t>
    </dgm:pt>
    <dgm:pt modelId="{9D1DF6BD-BA11-AB47-A9F6-7BE6298CFADF}">
      <dgm:prSet/>
      <dgm:spPr>
        <a:solidFill>
          <a:srgbClr val="FFC000"/>
        </a:solidFill>
      </dgm:spPr>
      <dgm:t>
        <a:bodyPr/>
        <a:lstStyle/>
        <a:p>
          <a:r>
            <a:rPr lang="es-MX" dirty="0"/>
            <a:t>• </a:t>
          </a:r>
          <a:r>
            <a:rPr lang="es-MX" b="1" dirty="0"/>
            <a:t>Módulo de solicitudes: </a:t>
          </a:r>
          <a:r>
            <a:rPr lang="es-MX" dirty="0"/>
            <a:t>creación y seguimiento de reservas por parte de estudiantes y docentes.</a:t>
          </a:r>
          <a:endParaRPr lang="es-CL" dirty="0"/>
        </a:p>
      </dgm:t>
    </dgm:pt>
    <dgm:pt modelId="{AC627980-D033-E34B-BF4B-74342CBFA8E3}" type="parTrans" cxnId="{EB87B416-3166-B446-9C05-D89D5447E036}">
      <dgm:prSet/>
      <dgm:spPr/>
      <dgm:t>
        <a:bodyPr/>
        <a:lstStyle/>
        <a:p>
          <a:endParaRPr lang="es-MX"/>
        </a:p>
      </dgm:t>
    </dgm:pt>
    <dgm:pt modelId="{52422B80-2D62-3345-BD9C-6500790050EC}" type="sibTrans" cxnId="{EB87B416-3166-B446-9C05-D89D5447E036}">
      <dgm:prSet/>
      <dgm:spPr/>
      <dgm:t>
        <a:bodyPr/>
        <a:lstStyle/>
        <a:p>
          <a:endParaRPr lang="es-MX"/>
        </a:p>
      </dgm:t>
    </dgm:pt>
    <dgm:pt modelId="{0CF111E5-438D-5A48-86D7-6792D11265AB}">
      <dgm:prSet/>
      <dgm:spPr>
        <a:solidFill>
          <a:srgbClr val="FFC000"/>
        </a:solidFill>
      </dgm:spPr>
      <dgm:t>
        <a:bodyPr/>
        <a:lstStyle/>
        <a:p>
          <a:r>
            <a:rPr lang="es-MX" dirty="0"/>
            <a:t>• </a:t>
          </a:r>
          <a:r>
            <a:rPr lang="es-MX" b="1" dirty="0"/>
            <a:t>Módulo público: </a:t>
          </a:r>
          <a:r>
            <a:rPr lang="es-MX" dirty="0"/>
            <a:t>acceso a información general, noticias, talleres y contacto.</a:t>
          </a:r>
          <a:endParaRPr lang="es-CL" dirty="0"/>
        </a:p>
      </dgm:t>
    </dgm:pt>
    <dgm:pt modelId="{C8B654B6-DEFE-8D4A-AAC1-4F4660ECEAC0}" type="sibTrans" cxnId="{3AD9FF1E-5427-2C49-A2EC-472BA1E6F39A}">
      <dgm:prSet/>
      <dgm:spPr/>
      <dgm:t>
        <a:bodyPr/>
        <a:lstStyle/>
        <a:p>
          <a:endParaRPr lang="es-MX"/>
        </a:p>
      </dgm:t>
    </dgm:pt>
    <dgm:pt modelId="{F55D541C-E8DC-DE4B-8FF3-7F25797AA6BD}" type="parTrans" cxnId="{3AD9FF1E-5427-2C49-A2EC-472BA1E6F39A}">
      <dgm:prSet/>
      <dgm:spPr/>
      <dgm:t>
        <a:bodyPr/>
        <a:lstStyle/>
        <a:p>
          <a:endParaRPr lang="es-MX"/>
        </a:p>
      </dgm:t>
    </dgm:pt>
    <dgm:pt modelId="{64FC887A-3A96-2F4E-94B7-6074BCBDA72D}" type="pres">
      <dgm:prSet presAssocID="{EFBB8E1A-536E-CD4A-B1CA-4DEE279A1242}" presName="Name0" presStyleCnt="0">
        <dgm:presLayoutVars>
          <dgm:chMax val="7"/>
          <dgm:chPref val="7"/>
          <dgm:dir/>
        </dgm:presLayoutVars>
      </dgm:prSet>
      <dgm:spPr/>
    </dgm:pt>
    <dgm:pt modelId="{010A2A2A-4AA6-7541-89FD-D3644ABA1FCE}" type="pres">
      <dgm:prSet presAssocID="{EFBB8E1A-536E-CD4A-B1CA-4DEE279A1242}" presName="Name1" presStyleCnt="0"/>
      <dgm:spPr/>
    </dgm:pt>
    <dgm:pt modelId="{D3BE3D81-48DD-5C43-86FB-03E5A3AB9093}" type="pres">
      <dgm:prSet presAssocID="{EFBB8E1A-536E-CD4A-B1CA-4DEE279A1242}" presName="cycle" presStyleCnt="0"/>
      <dgm:spPr/>
    </dgm:pt>
    <dgm:pt modelId="{4177C853-05D2-AA48-BD66-344F341D1238}" type="pres">
      <dgm:prSet presAssocID="{EFBB8E1A-536E-CD4A-B1CA-4DEE279A1242}" presName="srcNode" presStyleLbl="node1" presStyleIdx="0" presStyleCnt="3"/>
      <dgm:spPr/>
    </dgm:pt>
    <dgm:pt modelId="{8C91A64D-3CF9-104A-8BD5-B474154589D7}" type="pres">
      <dgm:prSet presAssocID="{EFBB8E1A-536E-CD4A-B1CA-4DEE279A1242}" presName="conn" presStyleLbl="parChTrans1D2" presStyleIdx="0" presStyleCnt="1"/>
      <dgm:spPr/>
    </dgm:pt>
    <dgm:pt modelId="{1F3131E9-17FA-ED4D-A93E-C73ED123D2FF}" type="pres">
      <dgm:prSet presAssocID="{EFBB8E1A-536E-CD4A-B1CA-4DEE279A1242}" presName="extraNode" presStyleLbl="node1" presStyleIdx="0" presStyleCnt="3"/>
      <dgm:spPr/>
    </dgm:pt>
    <dgm:pt modelId="{72777A8B-8FB2-9F44-B343-4B93561C906B}" type="pres">
      <dgm:prSet presAssocID="{EFBB8E1A-536E-CD4A-B1CA-4DEE279A1242}" presName="dstNode" presStyleLbl="node1" presStyleIdx="0" presStyleCnt="3"/>
      <dgm:spPr/>
    </dgm:pt>
    <dgm:pt modelId="{7E8E18E7-7D85-5D4E-8D16-9B60542FD254}" type="pres">
      <dgm:prSet presAssocID="{0CF111E5-438D-5A48-86D7-6792D11265AB}" presName="text_1" presStyleLbl="node1" presStyleIdx="0" presStyleCnt="3">
        <dgm:presLayoutVars>
          <dgm:bulletEnabled val="1"/>
        </dgm:presLayoutVars>
      </dgm:prSet>
      <dgm:spPr/>
    </dgm:pt>
    <dgm:pt modelId="{0557F97C-777B-0C4D-A788-71F675BCA507}" type="pres">
      <dgm:prSet presAssocID="{0CF111E5-438D-5A48-86D7-6792D11265AB}" presName="accent_1" presStyleCnt="0"/>
      <dgm:spPr/>
    </dgm:pt>
    <dgm:pt modelId="{D4E4E54F-6001-2844-8F98-6228AD135841}" type="pres">
      <dgm:prSet presAssocID="{0CF111E5-438D-5A48-86D7-6792D11265AB}" presName="accentRepeatNode" presStyleLbl="solidFgAcc1" presStyleIdx="0" presStyleCnt="3"/>
      <dgm:spPr/>
    </dgm:pt>
    <dgm:pt modelId="{34F6CA29-9106-404E-846C-3D449E0E1DE1}" type="pres">
      <dgm:prSet presAssocID="{C1E9CC26-9A98-004B-9E14-9C3055057430}" presName="text_2" presStyleLbl="node1" presStyleIdx="1" presStyleCnt="3">
        <dgm:presLayoutVars>
          <dgm:bulletEnabled val="1"/>
        </dgm:presLayoutVars>
      </dgm:prSet>
      <dgm:spPr/>
    </dgm:pt>
    <dgm:pt modelId="{0A973196-D987-EF43-A906-7E0B96059672}" type="pres">
      <dgm:prSet presAssocID="{C1E9CC26-9A98-004B-9E14-9C3055057430}" presName="accent_2" presStyleCnt="0"/>
      <dgm:spPr/>
    </dgm:pt>
    <dgm:pt modelId="{F883E403-985B-A44D-86D6-909F0A8172D5}" type="pres">
      <dgm:prSet presAssocID="{C1E9CC26-9A98-004B-9E14-9C3055057430}" presName="accentRepeatNode" presStyleLbl="solidFgAcc1" presStyleIdx="1" presStyleCnt="3"/>
      <dgm:spPr/>
    </dgm:pt>
    <dgm:pt modelId="{FA555F3D-6E53-124D-A567-055D5F4443AE}" type="pres">
      <dgm:prSet presAssocID="{9D1DF6BD-BA11-AB47-A9F6-7BE6298CFADF}" presName="text_3" presStyleLbl="node1" presStyleIdx="2" presStyleCnt="3">
        <dgm:presLayoutVars>
          <dgm:bulletEnabled val="1"/>
        </dgm:presLayoutVars>
      </dgm:prSet>
      <dgm:spPr/>
    </dgm:pt>
    <dgm:pt modelId="{E5C84B24-2D7D-1A4E-87EC-80FF24E8AA11}" type="pres">
      <dgm:prSet presAssocID="{9D1DF6BD-BA11-AB47-A9F6-7BE6298CFADF}" presName="accent_3" presStyleCnt="0"/>
      <dgm:spPr/>
    </dgm:pt>
    <dgm:pt modelId="{0E2B3117-C31A-CC4D-BF90-06C049D37B1D}" type="pres">
      <dgm:prSet presAssocID="{9D1DF6BD-BA11-AB47-A9F6-7BE6298CFADF}" presName="accentRepeatNode" presStyleLbl="solidFgAcc1" presStyleIdx="2" presStyleCnt="3"/>
      <dgm:spPr/>
    </dgm:pt>
  </dgm:ptLst>
  <dgm:cxnLst>
    <dgm:cxn modelId="{CFEC4407-BCF9-3348-89F5-5DAB5702A6DF}" srcId="{EFBB8E1A-536E-CD4A-B1CA-4DEE279A1242}" destId="{C1E9CC26-9A98-004B-9E14-9C3055057430}" srcOrd="1" destOrd="0" parTransId="{B4B0669D-AC4F-BD4E-84AB-B013E069FBCB}" sibTransId="{3D580700-9CAF-5E42-8F0B-622465DD76C7}"/>
    <dgm:cxn modelId="{EB87B416-3166-B446-9C05-D89D5447E036}" srcId="{EFBB8E1A-536E-CD4A-B1CA-4DEE279A1242}" destId="{9D1DF6BD-BA11-AB47-A9F6-7BE6298CFADF}" srcOrd="2" destOrd="0" parTransId="{AC627980-D033-E34B-BF4B-74342CBFA8E3}" sibTransId="{52422B80-2D62-3345-BD9C-6500790050EC}"/>
    <dgm:cxn modelId="{3AD9FF1E-5427-2C49-A2EC-472BA1E6F39A}" srcId="{EFBB8E1A-536E-CD4A-B1CA-4DEE279A1242}" destId="{0CF111E5-438D-5A48-86D7-6792D11265AB}" srcOrd="0" destOrd="0" parTransId="{F55D541C-E8DC-DE4B-8FF3-7F25797AA6BD}" sibTransId="{C8B654B6-DEFE-8D4A-AAC1-4F4660ECEAC0}"/>
    <dgm:cxn modelId="{319A654A-02F3-004D-80E6-DF053074CC2E}" type="presOf" srcId="{9D1DF6BD-BA11-AB47-A9F6-7BE6298CFADF}" destId="{FA555F3D-6E53-124D-A567-055D5F4443AE}" srcOrd="0" destOrd="0" presId="urn:microsoft.com/office/officeart/2008/layout/VerticalCurvedList"/>
    <dgm:cxn modelId="{AC9676AB-9C09-1542-BAF9-EADC46F83F77}" type="presOf" srcId="{0CF111E5-438D-5A48-86D7-6792D11265AB}" destId="{7E8E18E7-7D85-5D4E-8D16-9B60542FD254}" srcOrd="0" destOrd="0" presId="urn:microsoft.com/office/officeart/2008/layout/VerticalCurvedList"/>
    <dgm:cxn modelId="{4824ACAC-27B4-EE42-83B9-5E6B4474BDD1}" type="presOf" srcId="{EFBB8E1A-536E-CD4A-B1CA-4DEE279A1242}" destId="{64FC887A-3A96-2F4E-94B7-6074BCBDA72D}" srcOrd="0" destOrd="0" presId="urn:microsoft.com/office/officeart/2008/layout/VerticalCurvedList"/>
    <dgm:cxn modelId="{6776CBAD-53B4-9042-BB92-48FDEE5ED078}" type="presOf" srcId="{C1E9CC26-9A98-004B-9E14-9C3055057430}" destId="{34F6CA29-9106-404E-846C-3D449E0E1DE1}" srcOrd="0" destOrd="0" presId="urn:microsoft.com/office/officeart/2008/layout/VerticalCurvedList"/>
    <dgm:cxn modelId="{38D5DFB0-40E5-824C-B8C4-2D0F0CCCD04E}" type="presOf" srcId="{C8B654B6-DEFE-8D4A-AAC1-4F4660ECEAC0}" destId="{8C91A64D-3CF9-104A-8BD5-B474154589D7}" srcOrd="0" destOrd="0" presId="urn:microsoft.com/office/officeart/2008/layout/VerticalCurvedList"/>
    <dgm:cxn modelId="{EA81516E-FB0B-274D-A5C3-F95B5AB37DB4}" type="presParOf" srcId="{64FC887A-3A96-2F4E-94B7-6074BCBDA72D}" destId="{010A2A2A-4AA6-7541-89FD-D3644ABA1FCE}" srcOrd="0" destOrd="0" presId="urn:microsoft.com/office/officeart/2008/layout/VerticalCurvedList"/>
    <dgm:cxn modelId="{2CBFBC9B-5C3E-CC4B-B34C-99C7117230C4}" type="presParOf" srcId="{010A2A2A-4AA6-7541-89FD-D3644ABA1FCE}" destId="{D3BE3D81-48DD-5C43-86FB-03E5A3AB9093}" srcOrd="0" destOrd="0" presId="urn:microsoft.com/office/officeart/2008/layout/VerticalCurvedList"/>
    <dgm:cxn modelId="{50094880-6A98-3642-B781-634B015D2B10}" type="presParOf" srcId="{D3BE3D81-48DD-5C43-86FB-03E5A3AB9093}" destId="{4177C853-05D2-AA48-BD66-344F341D1238}" srcOrd="0" destOrd="0" presId="urn:microsoft.com/office/officeart/2008/layout/VerticalCurvedList"/>
    <dgm:cxn modelId="{94ACCC14-07D5-5E41-B57A-7C67D613C9E5}" type="presParOf" srcId="{D3BE3D81-48DD-5C43-86FB-03E5A3AB9093}" destId="{8C91A64D-3CF9-104A-8BD5-B474154589D7}" srcOrd="1" destOrd="0" presId="urn:microsoft.com/office/officeart/2008/layout/VerticalCurvedList"/>
    <dgm:cxn modelId="{24981B5E-B53B-6D41-B433-252A4285B498}" type="presParOf" srcId="{D3BE3D81-48DD-5C43-86FB-03E5A3AB9093}" destId="{1F3131E9-17FA-ED4D-A93E-C73ED123D2FF}" srcOrd="2" destOrd="0" presId="urn:microsoft.com/office/officeart/2008/layout/VerticalCurvedList"/>
    <dgm:cxn modelId="{F9DE0C9D-B2D8-AE49-8FA0-2F6EABD96359}" type="presParOf" srcId="{D3BE3D81-48DD-5C43-86FB-03E5A3AB9093}" destId="{72777A8B-8FB2-9F44-B343-4B93561C906B}" srcOrd="3" destOrd="0" presId="urn:microsoft.com/office/officeart/2008/layout/VerticalCurvedList"/>
    <dgm:cxn modelId="{624B3C26-A3A4-3940-8D93-06BEE0FC8703}" type="presParOf" srcId="{010A2A2A-4AA6-7541-89FD-D3644ABA1FCE}" destId="{7E8E18E7-7D85-5D4E-8D16-9B60542FD254}" srcOrd="1" destOrd="0" presId="urn:microsoft.com/office/officeart/2008/layout/VerticalCurvedList"/>
    <dgm:cxn modelId="{14732F09-1A3F-8544-A39F-4139CCCFBECC}" type="presParOf" srcId="{010A2A2A-4AA6-7541-89FD-D3644ABA1FCE}" destId="{0557F97C-777B-0C4D-A788-71F675BCA507}" srcOrd="2" destOrd="0" presId="urn:microsoft.com/office/officeart/2008/layout/VerticalCurvedList"/>
    <dgm:cxn modelId="{035A4E9D-09FF-F842-A99A-997C01750662}" type="presParOf" srcId="{0557F97C-777B-0C4D-A788-71F675BCA507}" destId="{D4E4E54F-6001-2844-8F98-6228AD135841}" srcOrd="0" destOrd="0" presId="urn:microsoft.com/office/officeart/2008/layout/VerticalCurvedList"/>
    <dgm:cxn modelId="{003DE7B6-D181-8242-99AC-DCB6A5CCB4FB}" type="presParOf" srcId="{010A2A2A-4AA6-7541-89FD-D3644ABA1FCE}" destId="{34F6CA29-9106-404E-846C-3D449E0E1DE1}" srcOrd="3" destOrd="0" presId="urn:microsoft.com/office/officeart/2008/layout/VerticalCurvedList"/>
    <dgm:cxn modelId="{A51B2D19-06CA-3F44-8F17-A367F32D8620}" type="presParOf" srcId="{010A2A2A-4AA6-7541-89FD-D3644ABA1FCE}" destId="{0A973196-D987-EF43-A906-7E0B96059672}" srcOrd="4" destOrd="0" presId="urn:microsoft.com/office/officeart/2008/layout/VerticalCurvedList"/>
    <dgm:cxn modelId="{849BDA1B-E948-C344-9BA7-623732DDF040}" type="presParOf" srcId="{0A973196-D987-EF43-A906-7E0B96059672}" destId="{F883E403-985B-A44D-86D6-909F0A8172D5}" srcOrd="0" destOrd="0" presId="urn:microsoft.com/office/officeart/2008/layout/VerticalCurvedList"/>
    <dgm:cxn modelId="{FFCD2C7C-53CA-6E4E-A6C1-6F006CAB9534}" type="presParOf" srcId="{010A2A2A-4AA6-7541-89FD-D3644ABA1FCE}" destId="{FA555F3D-6E53-124D-A567-055D5F4443AE}" srcOrd="5" destOrd="0" presId="urn:microsoft.com/office/officeart/2008/layout/VerticalCurvedList"/>
    <dgm:cxn modelId="{20917DEC-FF30-724A-AFEF-6D639852279E}" type="presParOf" srcId="{010A2A2A-4AA6-7541-89FD-D3644ABA1FCE}" destId="{E5C84B24-2D7D-1A4E-87EC-80FF24E8AA11}" srcOrd="6" destOrd="0" presId="urn:microsoft.com/office/officeart/2008/layout/VerticalCurvedList"/>
    <dgm:cxn modelId="{1CE90B34-805C-2044-AC48-EAC9279EF76F}" type="presParOf" srcId="{E5C84B24-2D7D-1A4E-87EC-80FF24E8AA11}" destId="{0E2B3117-C31A-CC4D-BF90-06C049D37B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71AB6-E081-6A4C-829E-97BCEEB45C9C}" type="doc">
      <dgm:prSet loTypeId="urn:microsoft.com/office/officeart/2008/layout/VerticalCurved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35EA373-5EDE-364B-8686-8163EE78BC2C}">
      <dgm:prSet/>
      <dgm:spPr>
        <a:solidFill>
          <a:srgbClr val="002060"/>
        </a:solidFill>
      </dgm:spPr>
      <dgm:t>
        <a:bodyPr/>
        <a:lstStyle/>
        <a:p>
          <a:r>
            <a:rPr lang="es-MX" dirty="0"/>
            <a:t>•</a:t>
          </a:r>
          <a:r>
            <a:rPr lang="es-MX" b="1" dirty="0"/>
            <a:t>Gestión de Solicitudes</a:t>
          </a:r>
          <a:r>
            <a:rPr lang="es-MX" dirty="0"/>
            <a:t>: permite al diminstrador una gestion más ágil y eficiente de las solicitudes realizadas por los estudiantes</a:t>
          </a:r>
          <a:endParaRPr lang="es-CL" dirty="0"/>
        </a:p>
      </dgm:t>
    </dgm:pt>
    <dgm:pt modelId="{36329569-CAE2-1649-BCE7-869EC0186502}" type="parTrans" cxnId="{01E0EC1B-CF60-5441-A1C7-4AEEC2AAFA31}">
      <dgm:prSet/>
      <dgm:spPr/>
      <dgm:t>
        <a:bodyPr/>
        <a:lstStyle/>
        <a:p>
          <a:endParaRPr lang="es-MX"/>
        </a:p>
      </dgm:t>
    </dgm:pt>
    <dgm:pt modelId="{2B23468A-0646-D34A-A54A-1B4DF8D981D5}" type="sibTrans" cxnId="{01E0EC1B-CF60-5441-A1C7-4AEEC2AAFA31}">
      <dgm:prSet/>
      <dgm:spPr/>
      <dgm:t>
        <a:bodyPr/>
        <a:lstStyle/>
        <a:p>
          <a:endParaRPr lang="es-MX"/>
        </a:p>
      </dgm:t>
    </dgm:pt>
    <dgm:pt modelId="{BDB833D7-A92E-AE4A-A152-C4D4697C2036}">
      <dgm:prSet/>
      <dgm:spPr>
        <a:solidFill>
          <a:srgbClr val="002060"/>
        </a:solidFill>
      </dgm:spPr>
      <dgm:t>
        <a:bodyPr/>
        <a:lstStyle/>
        <a:p>
          <a:r>
            <a:rPr lang="es-MX" dirty="0"/>
            <a:t>• </a:t>
          </a:r>
          <a:r>
            <a:rPr lang="es-MX" b="1" dirty="0"/>
            <a:t>Reportes: </a:t>
          </a:r>
          <a:r>
            <a:rPr lang="es-MX" dirty="0"/>
            <a:t>consulta de métricas básicas de uso (reservas, devoluciones, libros más solicitados).</a:t>
          </a:r>
          <a:endParaRPr lang="es-CL" dirty="0"/>
        </a:p>
      </dgm:t>
    </dgm:pt>
    <dgm:pt modelId="{A6D63D75-864F-004A-81A5-38A8B82A2C92}" type="parTrans" cxnId="{09C3AADA-DF3E-3344-B1C2-4CB446CA5A46}">
      <dgm:prSet/>
      <dgm:spPr/>
      <dgm:t>
        <a:bodyPr/>
        <a:lstStyle/>
        <a:p>
          <a:endParaRPr lang="es-MX"/>
        </a:p>
      </dgm:t>
    </dgm:pt>
    <dgm:pt modelId="{B460CB3B-06EC-FD46-9295-DDDE510C0977}" type="sibTrans" cxnId="{09C3AADA-DF3E-3344-B1C2-4CB446CA5A46}">
      <dgm:prSet/>
      <dgm:spPr/>
      <dgm:t>
        <a:bodyPr/>
        <a:lstStyle/>
        <a:p>
          <a:endParaRPr lang="es-MX"/>
        </a:p>
      </dgm:t>
    </dgm:pt>
    <dgm:pt modelId="{A86527BB-BF39-CE4B-8486-744F431A2BE9}">
      <dgm:prSet/>
      <dgm:spPr>
        <a:solidFill>
          <a:srgbClr val="002060"/>
        </a:solidFill>
      </dgm:spPr>
      <dgm:t>
        <a:bodyPr/>
        <a:lstStyle/>
        <a:p>
          <a:r>
            <a:rPr lang="es-MX" dirty="0"/>
            <a:t>• </a:t>
          </a:r>
          <a:r>
            <a:rPr lang="es-MX" b="1" dirty="0"/>
            <a:t>Panel de administración: </a:t>
          </a:r>
          <a:r>
            <a:rPr lang="es-MX" dirty="0"/>
            <a:t>gestión de usuarios, libros, categorías y estados de solicitudes.</a:t>
          </a:r>
          <a:endParaRPr lang="es-CL" dirty="0"/>
        </a:p>
      </dgm:t>
    </dgm:pt>
    <dgm:pt modelId="{D50B6CB0-6494-ED4E-8497-480E59DFA0B9}" type="parTrans" cxnId="{7F81B288-085C-3042-A174-7A64D28DFD42}">
      <dgm:prSet/>
      <dgm:spPr/>
      <dgm:t>
        <a:bodyPr/>
        <a:lstStyle/>
        <a:p>
          <a:endParaRPr lang="es-MX"/>
        </a:p>
      </dgm:t>
    </dgm:pt>
    <dgm:pt modelId="{23377B16-0BC6-A249-A511-93E39A10FE76}" type="sibTrans" cxnId="{7F81B288-085C-3042-A174-7A64D28DFD42}">
      <dgm:prSet/>
      <dgm:spPr/>
      <dgm:t>
        <a:bodyPr/>
        <a:lstStyle/>
        <a:p>
          <a:endParaRPr lang="es-MX"/>
        </a:p>
      </dgm:t>
    </dgm:pt>
    <dgm:pt modelId="{449BFA64-26F8-2746-B98A-63A1C40398AE}" type="pres">
      <dgm:prSet presAssocID="{5DE71AB6-E081-6A4C-829E-97BCEEB45C9C}" presName="Name0" presStyleCnt="0">
        <dgm:presLayoutVars>
          <dgm:chMax val="7"/>
          <dgm:chPref val="7"/>
          <dgm:dir/>
        </dgm:presLayoutVars>
      </dgm:prSet>
      <dgm:spPr/>
    </dgm:pt>
    <dgm:pt modelId="{FAA59CB3-206E-C54A-896D-0F6F8AB0519F}" type="pres">
      <dgm:prSet presAssocID="{5DE71AB6-E081-6A4C-829E-97BCEEB45C9C}" presName="Name1" presStyleCnt="0"/>
      <dgm:spPr/>
    </dgm:pt>
    <dgm:pt modelId="{95006F67-DCA7-1340-8794-6BF5AA640957}" type="pres">
      <dgm:prSet presAssocID="{5DE71AB6-E081-6A4C-829E-97BCEEB45C9C}" presName="cycle" presStyleCnt="0"/>
      <dgm:spPr/>
    </dgm:pt>
    <dgm:pt modelId="{1699DD38-D16C-EF4D-80EE-5806CBC6C139}" type="pres">
      <dgm:prSet presAssocID="{5DE71AB6-E081-6A4C-829E-97BCEEB45C9C}" presName="srcNode" presStyleLbl="node1" presStyleIdx="0" presStyleCnt="3"/>
      <dgm:spPr/>
    </dgm:pt>
    <dgm:pt modelId="{2FFDCC88-93E6-5140-A8C2-D1441366A908}" type="pres">
      <dgm:prSet presAssocID="{5DE71AB6-E081-6A4C-829E-97BCEEB45C9C}" presName="conn" presStyleLbl="parChTrans1D2" presStyleIdx="0" presStyleCnt="1"/>
      <dgm:spPr/>
    </dgm:pt>
    <dgm:pt modelId="{FA72611C-07CD-8045-AF12-EDE79AD8E431}" type="pres">
      <dgm:prSet presAssocID="{5DE71AB6-E081-6A4C-829E-97BCEEB45C9C}" presName="extraNode" presStyleLbl="node1" presStyleIdx="0" presStyleCnt="3"/>
      <dgm:spPr/>
    </dgm:pt>
    <dgm:pt modelId="{E5B733C0-AB61-3C4C-AB40-30D5B2BD272A}" type="pres">
      <dgm:prSet presAssocID="{5DE71AB6-E081-6A4C-829E-97BCEEB45C9C}" presName="dstNode" presStyleLbl="node1" presStyleIdx="0" presStyleCnt="3"/>
      <dgm:spPr/>
    </dgm:pt>
    <dgm:pt modelId="{C774B959-A29B-164D-B927-C77D5D5EB7C6}" type="pres">
      <dgm:prSet presAssocID="{D35EA373-5EDE-364B-8686-8163EE78BC2C}" presName="text_1" presStyleLbl="node1" presStyleIdx="0" presStyleCnt="3">
        <dgm:presLayoutVars>
          <dgm:bulletEnabled val="1"/>
        </dgm:presLayoutVars>
      </dgm:prSet>
      <dgm:spPr/>
    </dgm:pt>
    <dgm:pt modelId="{9630210B-EB25-C044-B516-D258ECB501F7}" type="pres">
      <dgm:prSet presAssocID="{D35EA373-5EDE-364B-8686-8163EE78BC2C}" presName="accent_1" presStyleCnt="0"/>
      <dgm:spPr/>
    </dgm:pt>
    <dgm:pt modelId="{F540AC58-A6EC-D64B-B1BC-86AE745F6C03}" type="pres">
      <dgm:prSet presAssocID="{D35EA373-5EDE-364B-8686-8163EE78BC2C}" presName="accentRepeatNode" presStyleLbl="solidFgAcc1" presStyleIdx="0" presStyleCnt="3"/>
      <dgm:spPr/>
    </dgm:pt>
    <dgm:pt modelId="{E9A535DE-261F-054A-881E-F31D04686037}" type="pres">
      <dgm:prSet presAssocID="{A86527BB-BF39-CE4B-8486-744F431A2BE9}" presName="text_2" presStyleLbl="node1" presStyleIdx="1" presStyleCnt="3">
        <dgm:presLayoutVars>
          <dgm:bulletEnabled val="1"/>
        </dgm:presLayoutVars>
      </dgm:prSet>
      <dgm:spPr/>
    </dgm:pt>
    <dgm:pt modelId="{998DAC58-3225-6A41-BA03-4C91DA0E8ADD}" type="pres">
      <dgm:prSet presAssocID="{A86527BB-BF39-CE4B-8486-744F431A2BE9}" presName="accent_2" presStyleCnt="0"/>
      <dgm:spPr/>
    </dgm:pt>
    <dgm:pt modelId="{B8DFD042-AD7E-A14F-B0F3-8FF8A8A17CBB}" type="pres">
      <dgm:prSet presAssocID="{A86527BB-BF39-CE4B-8486-744F431A2BE9}" presName="accentRepeatNode" presStyleLbl="solidFgAcc1" presStyleIdx="1" presStyleCnt="3"/>
      <dgm:spPr/>
    </dgm:pt>
    <dgm:pt modelId="{360ADC41-6B8A-504A-8855-F06D605AD60F}" type="pres">
      <dgm:prSet presAssocID="{BDB833D7-A92E-AE4A-A152-C4D4697C2036}" presName="text_3" presStyleLbl="node1" presStyleIdx="2" presStyleCnt="3">
        <dgm:presLayoutVars>
          <dgm:bulletEnabled val="1"/>
        </dgm:presLayoutVars>
      </dgm:prSet>
      <dgm:spPr/>
    </dgm:pt>
    <dgm:pt modelId="{FDDA838D-AF57-544B-BA40-D5434AD56CAC}" type="pres">
      <dgm:prSet presAssocID="{BDB833D7-A92E-AE4A-A152-C4D4697C2036}" presName="accent_3" presStyleCnt="0"/>
      <dgm:spPr/>
    </dgm:pt>
    <dgm:pt modelId="{D2ED0F5C-E9E8-794E-9A2E-4C3C911244A6}" type="pres">
      <dgm:prSet presAssocID="{BDB833D7-A92E-AE4A-A152-C4D4697C2036}" presName="accentRepeatNode" presStyleLbl="solidFgAcc1" presStyleIdx="2" presStyleCnt="3"/>
      <dgm:spPr/>
    </dgm:pt>
  </dgm:ptLst>
  <dgm:cxnLst>
    <dgm:cxn modelId="{01E0EC1B-CF60-5441-A1C7-4AEEC2AAFA31}" srcId="{5DE71AB6-E081-6A4C-829E-97BCEEB45C9C}" destId="{D35EA373-5EDE-364B-8686-8163EE78BC2C}" srcOrd="0" destOrd="0" parTransId="{36329569-CAE2-1649-BCE7-869EC0186502}" sibTransId="{2B23468A-0646-D34A-A54A-1B4DF8D981D5}"/>
    <dgm:cxn modelId="{703B3923-A378-3247-B2E2-A5056759825C}" type="presOf" srcId="{BDB833D7-A92E-AE4A-A152-C4D4697C2036}" destId="{360ADC41-6B8A-504A-8855-F06D605AD60F}" srcOrd="0" destOrd="0" presId="urn:microsoft.com/office/officeart/2008/layout/VerticalCurvedList"/>
    <dgm:cxn modelId="{E5B4452E-6F7B-9741-9887-2933DC9773B5}" type="presOf" srcId="{5DE71AB6-E081-6A4C-829E-97BCEEB45C9C}" destId="{449BFA64-26F8-2746-B98A-63A1C40398AE}" srcOrd="0" destOrd="0" presId="urn:microsoft.com/office/officeart/2008/layout/VerticalCurvedList"/>
    <dgm:cxn modelId="{E290B063-5CA0-7341-93D2-3C84888DE39B}" type="presOf" srcId="{A86527BB-BF39-CE4B-8486-744F431A2BE9}" destId="{E9A535DE-261F-054A-881E-F31D04686037}" srcOrd="0" destOrd="0" presId="urn:microsoft.com/office/officeart/2008/layout/VerticalCurvedList"/>
    <dgm:cxn modelId="{7F81B288-085C-3042-A174-7A64D28DFD42}" srcId="{5DE71AB6-E081-6A4C-829E-97BCEEB45C9C}" destId="{A86527BB-BF39-CE4B-8486-744F431A2BE9}" srcOrd="1" destOrd="0" parTransId="{D50B6CB0-6494-ED4E-8497-480E59DFA0B9}" sibTransId="{23377B16-0BC6-A249-A511-93E39A10FE76}"/>
    <dgm:cxn modelId="{A9D8AF97-D6E2-4441-9243-76178E95AC65}" type="presOf" srcId="{2B23468A-0646-D34A-A54A-1B4DF8D981D5}" destId="{2FFDCC88-93E6-5140-A8C2-D1441366A908}" srcOrd="0" destOrd="0" presId="urn:microsoft.com/office/officeart/2008/layout/VerticalCurvedList"/>
    <dgm:cxn modelId="{5E7C1FB3-D841-FC42-A412-4217BF8365B9}" type="presOf" srcId="{D35EA373-5EDE-364B-8686-8163EE78BC2C}" destId="{C774B959-A29B-164D-B927-C77D5D5EB7C6}" srcOrd="0" destOrd="0" presId="urn:microsoft.com/office/officeart/2008/layout/VerticalCurvedList"/>
    <dgm:cxn modelId="{09C3AADA-DF3E-3344-B1C2-4CB446CA5A46}" srcId="{5DE71AB6-E081-6A4C-829E-97BCEEB45C9C}" destId="{BDB833D7-A92E-AE4A-A152-C4D4697C2036}" srcOrd="2" destOrd="0" parTransId="{A6D63D75-864F-004A-81A5-38A8B82A2C92}" sibTransId="{B460CB3B-06EC-FD46-9295-DDDE510C0977}"/>
    <dgm:cxn modelId="{F426B345-E1A9-4048-B6FE-058AEB160186}" type="presParOf" srcId="{449BFA64-26F8-2746-B98A-63A1C40398AE}" destId="{FAA59CB3-206E-C54A-896D-0F6F8AB0519F}" srcOrd="0" destOrd="0" presId="urn:microsoft.com/office/officeart/2008/layout/VerticalCurvedList"/>
    <dgm:cxn modelId="{897975B9-59A7-3F45-8964-961E9902DDD4}" type="presParOf" srcId="{FAA59CB3-206E-C54A-896D-0F6F8AB0519F}" destId="{95006F67-DCA7-1340-8794-6BF5AA640957}" srcOrd="0" destOrd="0" presId="urn:microsoft.com/office/officeart/2008/layout/VerticalCurvedList"/>
    <dgm:cxn modelId="{04CBEF65-D9EB-D745-A523-BA81A28BAB41}" type="presParOf" srcId="{95006F67-DCA7-1340-8794-6BF5AA640957}" destId="{1699DD38-D16C-EF4D-80EE-5806CBC6C139}" srcOrd="0" destOrd="0" presId="urn:microsoft.com/office/officeart/2008/layout/VerticalCurvedList"/>
    <dgm:cxn modelId="{F7A9ED25-5593-4A48-8928-7BCB1B88C3AE}" type="presParOf" srcId="{95006F67-DCA7-1340-8794-6BF5AA640957}" destId="{2FFDCC88-93E6-5140-A8C2-D1441366A908}" srcOrd="1" destOrd="0" presId="urn:microsoft.com/office/officeart/2008/layout/VerticalCurvedList"/>
    <dgm:cxn modelId="{24C7C13B-3BAC-BE42-AD6F-D835B95396A1}" type="presParOf" srcId="{95006F67-DCA7-1340-8794-6BF5AA640957}" destId="{FA72611C-07CD-8045-AF12-EDE79AD8E431}" srcOrd="2" destOrd="0" presId="urn:microsoft.com/office/officeart/2008/layout/VerticalCurvedList"/>
    <dgm:cxn modelId="{5699D03F-DF9F-C04E-B0D8-206E7FC64355}" type="presParOf" srcId="{95006F67-DCA7-1340-8794-6BF5AA640957}" destId="{E5B733C0-AB61-3C4C-AB40-30D5B2BD272A}" srcOrd="3" destOrd="0" presId="urn:microsoft.com/office/officeart/2008/layout/VerticalCurvedList"/>
    <dgm:cxn modelId="{406ECE08-4770-674C-9BB8-D398B61CAB6D}" type="presParOf" srcId="{FAA59CB3-206E-C54A-896D-0F6F8AB0519F}" destId="{C774B959-A29B-164D-B927-C77D5D5EB7C6}" srcOrd="1" destOrd="0" presId="urn:microsoft.com/office/officeart/2008/layout/VerticalCurvedList"/>
    <dgm:cxn modelId="{7C0C55CE-9A1F-6447-BAE7-E09C1CFCFE50}" type="presParOf" srcId="{FAA59CB3-206E-C54A-896D-0F6F8AB0519F}" destId="{9630210B-EB25-C044-B516-D258ECB501F7}" srcOrd="2" destOrd="0" presId="urn:microsoft.com/office/officeart/2008/layout/VerticalCurvedList"/>
    <dgm:cxn modelId="{BE5524D0-7F7C-5D4F-B826-E36578A24B5E}" type="presParOf" srcId="{9630210B-EB25-C044-B516-D258ECB501F7}" destId="{F540AC58-A6EC-D64B-B1BC-86AE745F6C03}" srcOrd="0" destOrd="0" presId="urn:microsoft.com/office/officeart/2008/layout/VerticalCurvedList"/>
    <dgm:cxn modelId="{0880C25F-B860-A64D-B77B-08F6C4BE4E7E}" type="presParOf" srcId="{FAA59CB3-206E-C54A-896D-0F6F8AB0519F}" destId="{E9A535DE-261F-054A-881E-F31D04686037}" srcOrd="3" destOrd="0" presId="urn:microsoft.com/office/officeart/2008/layout/VerticalCurvedList"/>
    <dgm:cxn modelId="{A83F5C12-3EDF-9746-9A58-6151B8141329}" type="presParOf" srcId="{FAA59CB3-206E-C54A-896D-0F6F8AB0519F}" destId="{998DAC58-3225-6A41-BA03-4C91DA0E8ADD}" srcOrd="4" destOrd="0" presId="urn:microsoft.com/office/officeart/2008/layout/VerticalCurvedList"/>
    <dgm:cxn modelId="{9F76019A-BAF5-0240-9F3D-33A6364A4FB0}" type="presParOf" srcId="{998DAC58-3225-6A41-BA03-4C91DA0E8ADD}" destId="{B8DFD042-AD7E-A14F-B0F3-8FF8A8A17CBB}" srcOrd="0" destOrd="0" presId="urn:microsoft.com/office/officeart/2008/layout/VerticalCurvedList"/>
    <dgm:cxn modelId="{7A5F3E6E-B768-F846-82BE-1404054956FC}" type="presParOf" srcId="{FAA59CB3-206E-C54A-896D-0F6F8AB0519F}" destId="{360ADC41-6B8A-504A-8855-F06D605AD60F}" srcOrd="5" destOrd="0" presId="urn:microsoft.com/office/officeart/2008/layout/VerticalCurvedList"/>
    <dgm:cxn modelId="{96BA43FB-A279-1041-9F85-5836F8E97E16}" type="presParOf" srcId="{FAA59CB3-206E-C54A-896D-0F6F8AB0519F}" destId="{FDDA838D-AF57-544B-BA40-D5434AD56CAC}" srcOrd="6" destOrd="0" presId="urn:microsoft.com/office/officeart/2008/layout/VerticalCurvedList"/>
    <dgm:cxn modelId="{25660C71-F4A8-7F42-9439-892FC472397D}" type="presParOf" srcId="{FDDA838D-AF57-544B-BA40-D5434AD56CAC}" destId="{D2ED0F5C-E9E8-794E-9A2E-4C3C911244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F23FE5-1714-7D48-B5EA-091030787251}" type="doc">
      <dgm:prSet loTypeId="urn:microsoft.com/office/officeart/2005/8/layout/cycle2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D8489B2A-65B2-D846-9452-8C4A18DA4CF6}">
      <dgm:prSet/>
      <dgm:spPr/>
      <dgm:t>
        <a:bodyPr/>
        <a:lstStyle/>
        <a:p>
          <a:r>
            <a:rPr lang="en-US" dirty="0" err="1"/>
            <a:t>Metodología</a:t>
          </a:r>
          <a:r>
            <a:rPr lang="en-US" dirty="0"/>
            <a:t> </a:t>
          </a:r>
          <a:r>
            <a:rPr lang="en-US" dirty="0" err="1"/>
            <a:t>ágil</a:t>
          </a:r>
          <a:r>
            <a:rPr lang="en-US" dirty="0"/>
            <a:t> </a:t>
          </a:r>
          <a:r>
            <a:rPr lang="en-US" dirty="0" err="1"/>
            <a:t>basada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Scrum </a:t>
          </a:r>
          <a:r>
            <a:rPr lang="en-US" dirty="0" err="1"/>
            <a:t>adaptado</a:t>
          </a:r>
          <a:r>
            <a:rPr lang="en-US" dirty="0"/>
            <a:t> al </a:t>
          </a:r>
          <a:r>
            <a:rPr lang="en-US" dirty="0" err="1"/>
            <a:t>contexto</a:t>
          </a:r>
          <a:r>
            <a:rPr lang="en-US" dirty="0"/>
            <a:t> </a:t>
          </a:r>
          <a:r>
            <a:rPr lang="en-US" dirty="0" err="1"/>
            <a:t>académico</a:t>
          </a:r>
          <a:r>
            <a:rPr lang="en-US" dirty="0"/>
            <a:t>.</a:t>
          </a:r>
          <a:endParaRPr lang="es-CL" dirty="0"/>
        </a:p>
      </dgm:t>
    </dgm:pt>
    <dgm:pt modelId="{BE28DFA2-3085-5943-A3C8-CA4E1FA9F3CB}" type="parTrans" cxnId="{053347E2-05A0-A34F-B090-217FE8FD0B3C}">
      <dgm:prSet/>
      <dgm:spPr/>
      <dgm:t>
        <a:bodyPr/>
        <a:lstStyle/>
        <a:p>
          <a:endParaRPr lang="es-MX"/>
        </a:p>
      </dgm:t>
    </dgm:pt>
    <dgm:pt modelId="{DFDEAED0-4F93-1547-BA55-091C375C2D6B}" type="sibTrans" cxnId="{053347E2-05A0-A34F-B090-217FE8FD0B3C}">
      <dgm:prSet/>
      <dgm:spPr/>
      <dgm:t>
        <a:bodyPr/>
        <a:lstStyle/>
        <a:p>
          <a:endParaRPr lang="es-MX"/>
        </a:p>
      </dgm:t>
    </dgm:pt>
    <dgm:pt modelId="{C9CEFBAD-1E2D-A547-9A53-9CE46CE1D7F7}">
      <dgm:prSet/>
      <dgm:spPr/>
      <dgm:t>
        <a:bodyPr/>
        <a:lstStyle/>
        <a:p>
          <a:r>
            <a:rPr lang="en-US" dirty="0" err="1"/>
            <a:t>Definición</a:t>
          </a:r>
          <a:r>
            <a:rPr lang="en-US" dirty="0"/>
            <a:t> de un Product Backlog con 28 </a:t>
          </a:r>
          <a:r>
            <a:rPr lang="en-US" dirty="0" err="1"/>
            <a:t>Historias</a:t>
          </a:r>
          <a:r>
            <a:rPr lang="en-US" dirty="0"/>
            <a:t> de </a:t>
          </a:r>
          <a:r>
            <a:rPr lang="en-US" dirty="0" err="1"/>
            <a:t>Usuario</a:t>
          </a:r>
          <a:r>
            <a:rPr lang="en-US" dirty="0"/>
            <a:t> </a:t>
          </a:r>
          <a:r>
            <a:rPr lang="en-US" dirty="0" err="1"/>
            <a:t>priorizadas</a:t>
          </a:r>
          <a:r>
            <a:rPr lang="en-US" dirty="0"/>
            <a:t>.</a:t>
          </a:r>
          <a:endParaRPr lang="es-CL" dirty="0"/>
        </a:p>
      </dgm:t>
    </dgm:pt>
    <dgm:pt modelId="{949E4F95-6FEE-2847-9842-AA07F157FD29}" type="parTrans" cxnId="{59E3C340-7E4C-E34E-B374-B7DF33763014}">
      <dgm:prSet/>
      <dgm:spPr/>
      <dgm:t>
        <a:bodyPr/>
        <a:lstStyle/>
        <a:p>
          <a:endParaRPr lang="es-MX"/>
        </a:p>
      </dgm:t>
    </dgm:pt>
    <dgm:pt modelId="{4B734B11-AE77-8445-9403-3AEF61299617}" type="sibTrans" cxnId="{59E3C340-7E4C-E34E-B374-B7DF33763014}">
      <dgm:prSet/>
      <dgm:spPr/>
      <dgm:t>
        <a:bodyPr/>
        <a:lstStyle/>
        <a:p>
          <a:endParaRPr lang="es-MX"/>
        </a:p>
      </dgm:t>
    </dgm:pt>
    <dgm:pt modelId="{C62F41BA-B902-544D-932D-6530C6B44FB8}">
      <dgm:prSet/>
      <dgm:spPr/>
      <dgm:t>
        <a:bodyPr/>
        <a:lstStyle/>
        <a:p>
          <a:r>
            <a:rPr lang="en-US"/>
            <a:t>Planificación del trabajo en sprints, considerando levantamiento, diseño, desarrollo y pruebas.</a:t>
          </a:r>
          <a:endParaRPr lang="es-CL"/>
        </a:p>
      </dgm:t>
    </dgm:pt>
    <dgm:pt modelId="{F16DAF2D-83E5-FB44-B195-438142C81257}" type="parTrans" cxnId="{0D72C669-2930-3D4B-AA1B-0C2A9864D5CA}">
      <dgm:prSet/>
      <dgm:spPr/>
      <dgm:t>
        <a:bodyPr/>
        <a:lstStyle/>
        <a:p>
          <a:endParaRPr lang="es-MX"/>
        </a:p>
      </dgm:t>
    </dgm:pt>
    <dgm:pt modelId="{122DCF6D-0DB2-0541-BB50-A7FB5868A30C}" type="sibTrans" cxnId="{0D72C669-2930-3D4B-AA1B-0C2A9864D5CA}">
      <dgm:prSet/>
      <dgm:spPr/>
      <dgm:t>
        <a:bodyPr/>
        <a:lstStyle/>
        <a:p>
          <a:endParaRPr lang="es-MX"/>
        </a:p>
      </dgm:t>
    </dgm:pt>
    <dgm:pt modelId="{8FD2C697-356D-8543-894B-E93B0FDC4F2A}">
      <dgm:prSet/>
      <dgm:spPr/>
      <dgm:t>
        <a:bodyPr/>
        <a:lstStyle/>
        <a:p>
          <a:r>
            <a:rPr lang="en-US"/>
            <a:t>Reuniones periódicas de coordinación entre los integrantes y el docente guía.</a:t>
          </a:r>
          <a:endParaRPr lang="es-CL"/>
        </a:p>
      </dgm:t>
    </dgm:pt>
    <dgm:pt modelId="{D25CBFE2-FE3E-9040-8A5C-923EFE78199B}" type="parTrans" cxnId="{7EB8CB42-6D3E-6A47-98A7-CBB7169E82E4}">
      <dgm:prSet/>
      <dgm:spPr/>
      <dgm:t>
        <a:bodyPr/>
        <a:lstStyle/>
        <a:p>
          <a:endParaRPr lang="es-MX"/>
        </a:p>
      </dgm:t>
    </dgm:pt>
    <dgm:pt modelId="{D10373D1-B177-FA4A-B745-C85BCD959EE6}" type="sibTrans" cxnId="{7EB8CB42-6D3E-6A47-98A7-CBB7169E82E4}">
      <dgm:prSet/>
      <dgm:spPr/>
      <dgm:t>
        <a:bodyPr/>
        <a:lstStyle/>
        <a:p>
          <a:endParaRPr lang="es-MX"/>
        </a:p>
      </dgm:t>
    </dgm:pt>
    <dgm:pt modelId="{01F7F074-AABB-334E-A07B-DA7CFBE01F9C}">
      <dgm:prSet/>
      <dgm:spPr/>
      <dgm:t>
        <a:bodyPr/>
        <a:lstStyle/>
        <a:p>
          <a:r>
            <a:rPr lang="en-US"/>
            <a:t>Entregas incrementales del sistema (MVP) para recoger retroalimentación y ajustar el alcance.</a:t>
          </a:r>
          <a:endParaRPr lang="es-CL"/>
        </a:p>
      </dgm:t>
    </dgm:pt>
    <dgm:pt modelId="{94C468D7-2747-9F44-B1E1-7C142C9BE406}" type="parTrans" cxnId="{27E12198-5210-4141-B1B3-EC2B2A5E67B6}">
      <dgm:prSet/>
      <dgm:spPr/>
      <dgm:t>
        <a:bodyPr/>
        <a:lstStyle/>
        <a:p>
          <a:endParaRPr lang="es-MX"/>
        </a:p>
      </dgm:t>
    </dgm:pt>
    <dgm:pt modelId="{B0F9E137-A971-CD4B-AB4B-254C5AC6DA04}" type="sibTrans" cxnId="{27E12198-5210-4141-B1B3-EC2B2A5E67B6}">
      <dgm:prSet/>
      <dgm:spPr/>
      <dgm:t>
        <a:bodyPr/>
        <a:lstStyle/>
        <a:p>
          <a:endParaRPr lang="es-MX"/>
        </a:p>
      </dgm:t>
    </dgm:pt>
    <dgm:pt modelId="{320FC952-9A61-4D47-AEE1-961EB499929B}" type="pres">
      <dgm:prSet presAssocID="{52F23FE5-1714-7D48-B5EA-091030787251}" presName="cycle" presStyleCnt="0">
        <dgm:presLayoutVars>
          <dgm:dir/>
          <dgm:resizeHandles val="exact"/>
        </dgm:presLayoutVars>
      </dgm:prSet>
      <dgm:spPr/>
    </dgm:pt>
    <dgm:pt modelId="{A62E2F55-1685-7447-8555-98ED761BC2F6}" type="pres">
      <dgm:prSet presAssocID="{D8489B2A-65B2-D846-9452-8C4A18DA4CF6}" presName="node" presStyleLbl="node1" presStyleIdx="0" presStyleCnt="5">
        <dgm:presLayoutVars>
          <dgm:bulletEnabled val="1"/>
        </dgm:presLayoutVars>
      </dgm:prSet>
      <dgm:spPr/>
    </dgm:pt>
    <dgm:pt modelId="{0B89438F-433E-8842-85AB-815080E3D991}" type="pres">
      <dgm:prSet presAssocID="{DFDEAED0-4F93-1547-BA55-091C375C2D6B}" presName="sibTrans" presStyleLbl="sibTrans2D1" presStyleIdx="0" presStyleCnt="5"/>
      <dgm:spPr/>
    </dgm:pt>
    <dgm:pt modelId="{11A4C9C3-DC99-EF43-9D9A-8D8EC1A94D3B}" type="pres">
      <dgm:prSet presAssocID="{DFDEAED0-4F93-1547-BA55-091C375C2D6B}" presName="connectorText" presStyleLbl="sibTrans2D1" presStyleIdx="0" presStyleCnt="5"/>
      <dgm:spPr/>
    </dgm:pt>
    <dgm:pt modelId="{0AC4EE57-6DBB-1642-97E5-6B7C1CB4F20A}" type="pres">
      <dgm:prSet presAssocID="{C9CEFBAD-1E2D-A547-9A53-9CE46CE1D7F7}" presName="node" presStyleLbl="node1" presStyleIdx="1" presStyleCnt="5">
        <dgm:presLayoutVars>
          <dgm:bulletEnabled val="1"/>
        </dgm:presLayoutVars>
      </dgm:prSet>
      <dgm:spPr/>
    </dgm:pt>
    <dgm:pt modelId="{160A9A94-75E6-6B42-9AB0-630F0F33C646}" type="pres">
      <dgm:prSet presAssocID="{4B734B11-AE77-8445-9403-3AEF61299617}" presName="sibTrans" presStyleLbl="sibTrans2D1" presStyleIdx="1" presStyleCnt="5"/>
      <dgm:spPr/>
    </dgm:pt>
    <dgm:pt modelId="{35C4375A-D5A9-924C-91BD-8F0417A7C925}" type="pres">
      <dgm:prSet presAssocID="{4B734B11-AE77-8445-9403-3AEF61299617}" presName="connectorText" presStyleLbl="sibTrans2D1" presStyleIdx="1" presStyleCnt="5"/>
      <dgm:spPr/>
    </dgm:pt>
    <dgm:pt modelId="{5795CC3B-8166-654F-BBB0-77CB2B2D233B}" type="pres">
      <dgm:prSet presAssocID="{C62F41BA-B902-544D-932D-6530C6B44FB8}" presName="node" presStyleLbl="node1" presStyleIdx="2" presStyleCnt="5">
        <dgm:presLayoutVars>
          <dgm:bulletEnabled val="1"/>
        </dgm:presLayoutVars>
      </dgm:prSet>
      <dgm:spPr/>
    </dgm:pt>
    <dgm:pt modelId="{BEE9374F-9F4F-7E49-A193-F0FD5C896303}" type="pres">
      <dgm:prSet presAssocID="{122DCF6D-0DB2-0541-BB50-A7FB5868A30C}" presName="sibTrans" presStyleLbl="sibTrans2D1" presStyleIdx="2" presStyleCnt="5"/>
      <dgm:spPr/>
    </dgm:pt>
    <dgm:pt modelId="{B5F5D108-93C9-AA4A-9DE4-BE1459CD4511}" type="pres">
      <dgm:prSet presAssocID="{122DCF6D-0DB2-0541-BB50-A7FB5868A30C}" presName="connectorText" presStyleLbl="sibTrans2D1" presStyleIdx="2" presStyleCnt="5"/>
      <dgm:spPr/>
    </dgm:pt>
    <dgm:pt modelId="{A0F63BCB-A4CF-0D47-A8B6-E33164EF371F}" type="pres">
      <dgm:prSet presAssocID="{8FD2C697-356D-8543-894B-E93B0FDC4F2A}" presName="node" presStyleLbl="node1" presStyleIdx="3" presStyleCnt="5">
        <dgm:presLayoutVars>
          <dgm:bulletEnabled val="1"/>
        </dgm:presLayoutVars>
      </dgm:prSet>
      <dgm:spPr/>
    </dgm:pt>
    <dgm:pt modelId="{ECC0F147-29B3-CA44-AE86-85A6B80AA266}" type="pres">
      <dgm:prSet presAssocID="{D10373D1-B177-FA4A-B745-C85BCD959EE6}" presName="sibTrans" presStyleLbl="sibTrans2D1" presStyleIdx="3" presStyleCnt="5"/>
      <dgm:spPr/>
    </dgm:pt>
    <dgm:pt modelId="{C5BE464F-F5D9-8A4C-A481-9D2666A5D31F}" type="pres">
      <dgm:prSet presAssocID="{D10373D1-B177-FA4A-B745-C85BCD959EE6}" presName="connectorText" presStyleLbl="sibTrans2D1" presStyleIdx="3" presStyleCnt="5"/>
      <dgm:spPr/>
    </dgm:pt>
    <dgm:pt modelId="{597F7D5C-24FE-A04C-8EA6-8BFDD8933583}" type="pres">
      <dgm:prSet presAssocID="{01F7F074-AABB-334E-A07B-DA7CFBE01F9C}" presName="node" presStyleLbl="node1" presStyleIdx="4" presStyleCnt="5">
        <dgm:presLayoutVars>
          <dgm:bulletEnabled val="1"/>
        </dgm:presLayoutVars>
      </dgm:prSet>
      <dgm:spPr/>
    </dgm:pt>
    <dgm:pt modelId="{FF83705C-9244-D548-916B-67E194E129AE}" type="pres">
      <dgm:prSet presAssocID="{B0F9E137-A971-CD4B-AB4B-254C5AC6DA04}" presName="sibTrans" presStyleLbl="sibTrans2D1" presStyleIdx="4" presStyleCnt="5"/>
      <dgm:spPr/>
    </dgm:pt>
    <dgm:pt modelId="{7FB33F11-648F-754F-9E42-086780B3F5CF}" type="pres">
      <dgm:prSet presAssocID="{B0F9E137-A971-CD4B-AB4B-254C5AC6DA04}" presName="connectorText" presStyleLbl="sibTrans2D1" presStyleIdx="4" presStyleCnt="5"/>
      <dgm:spPr/>
    </dgm:pt>
  </dgm:ptLst>
  <dgm:cxnLst>
    <dgm:cxn modelId="{9B507E15-7C84-E343-B67B-A73A6A2948E7}" type="presOf" srcId="{4B734B11-AE77-8445-9403-3AEF61299617}" destId="{35C4375A-D5A9-924C-91BD-8F0417A7C925}" srcOrd="1" destOrd="0" presId="urn:microsoft.com/office/officeart/2005/8/layout/cycle2"/>
    <dgm:cxn modelId="{EFD0C317-143C-2A45-8754-6B841477FDCF}" type="presOf" srcId="{DFDEAED0-4F93-1547-BA55-091C375C2D6B}" destId="{0B89438F-433E-8842-85AB-815080E3D991}" srcOrd="0" destOrd="0" presId="urn:microsoft.com/office/officeart/2005/8/layout/cycle2"/>
    <dgm:cxn modelId="{B95A5D29-2248-514E-A6A1-3BEE262C4EC1}" type="presOf" srcId="{C62F41BA-B902-544D-932D-6530C6B44FB8}" destId="{5795CC3B-8166-654F-BBB0-77CB2B2D233B}" srcOrd="0" destOrd="0" presId="urn:microsoft.com/office/officeart/2005/8/layout/cycle2"/>
    <dgm:cxn modelId="{59E3C340-7E4C-E34E-B374-B7DF33763014}" srcId="{52F23FE5-1714-7D48-B5EA-091030787251}" destId="{C9CEFBAD-1E2D-A547-9A53-9CE46CE1D7F7}" srcOrd="1" destOrd="0" parTransId="{949E4F95-6FEE-2847-9842-AA07F157FD29}" sibTransId="{4B734B11-AE77-8445-9403-3AEF61299617}"/>
    <dgm:cxn modelId="{7EB8CB42-6D3E-6A47-98A7-CBB7169E82E4}" srcId="{52F23FE5-1714-7D48-B5EA-091030787251}" destId="{8FD2C697-356D-8543-894B-E93B0FDC4F2A}" srcOrd="3" destOrd="0" parTransId="{D25CBFE2-FE3E-9040-8A5C-923EFE78199B}" sibTransId="{D10373D1-B177-FA4A-B745-C85BCD959EE6}"/>
    <dgm:cxn modelId="{7332854F-3249-884F-9003-789C8CB9A01C}" type="presOf" srcId="{01F7F074-AABB-334E-A07B-DA7CFBE01F9C}" destId="{597F7D5C-24FE-A04C-8EA6-8BFDD8933583}" srcOrd="0" destOrd="0" presId="urn:microsoft.com/office/officeart/2005/8/layout/cycle2"/>
    <dgm:cxn modelId="{0D72C669-2930-3D4B-AA1B-0C2A9864D5CA}" srcId="{52F23FE5-1714-7D48-B5EA-091030787251}" destId="{C62F41BA-B902-544D-932D-6530C6B44FB8}" srcOrd="2" destOrd="0" parTransId="{F16DAF2D-83E5-FB44-B195-438142C81257}" sibTransId="{122DCF6D-0DB2-0541-BB50-A7FB5868A30C}"/>
    <dgm:cxn modelId="{2BE2AF6C-B863-1A4E-BDEB-3E0F7267FDAA}" type="presOf" srcId="{122DCF6D-0DB2-0541-BB50-A7FB5868A30C}" destId="{BEE9374F-9F4F-7E49-A193-F0FD5C896303}" srcOrd="0" destOrd="0" presId="urn:microsoft.com/office/officeart/2005/8/layout/cycle2"/>
    <dgm:cxn modelId="{D0B84681-5CF3-CE4D-B8AA-98187475EA3A}" type="presOf" srcId="{D8489B2A-65B2-D846-9452-8C4A18DA4CF6}" destId="{A62E2F55-1685-7447-8555-98ED761BC2F6}" srcOrd="0" destOrd="0" presId="urn:microsoft.com/office/officeart/2005/8/layout/cycle2"/>
    <dgm:cxn modelId="{C471DF97-AB0F-D441-90AE-05EB9539A9EF}" type="presOf" srcId="{4B734B11-AE77-8445-9403-3AEF61299617}" destId="{160A9A94-75E6-6B42-9AB0-630F0F33C646}" srcOrd="0" destOrd="0" presId="urn:microsoft.com/office/officeart/2005/8/layout/cycle2"/>
    <dgm:cxn modelId="{27E12198-5210-4141-B1B3-EC2B2A5E67B6}" srcId="{52F23FE5-1714-7D48-B5EA-091030787251}" destId="{01F7F074-AABB-334E-A07B-DA7CFBE01F9C}" srcOrd="4" destOrd="0" parTransId="{94C468D7-2747-9F44-B1E1-7C142C9BE406}" sibTransId="{B0F9E137-A971-CD4B-AB4B-254C5AC6DA04}"/>
    <dgm:cxn modelId="{014F459A-C209-DF47-B720-CD738D5DA816}" type="presOf" srcId="{122DCF6D-0DB2-0541-BB50-A7FB5868A30C}" destId="{B5F5D108-93C9-AA4A-9DE4-BE1459CD4511}" srcOrd="1" destOrd="0" presId="urn:microsoft.com/office/officeart/2005/8/layout/cycle2"/>
    <dgm:cxn modelId="{3E3503A1-A9DB-8C49-B7CD-89B3BB3A193E}" type="presOf" srcId="{C9CEFBAD-1E2D-A547-9A53-9CE46CE1D7F7}" destId="{0AC4EE57-6DBB-1642-97E5-6B7C1CB4F20A}" srcOrd="0" destOrd="0" presId="urn:microsoft.com/office/officeart/2005/8/layout/cycle2"/>
    <dgm:cxn modelId="{D24E1CC0-1097-D443-B379-6F959C30E85C}" type="presOf" srcId="{D10373D1-B177-FA4A-B745-C85BCD959EE6}" destId="{C5BE464F-F5D9-8A4C-A481-9D2666A5D31F}" srcOrd="1" destOrd="0" presId="urn:microsoft.com/office/officeart/2005/8/layout/cycle2"/>
    <dgm:cxn modelId="{939CD4C5-53C2-304D-A7BE-E29165944B24}" type="presOf" srcId="{DFDEAED0-4F93-1547-BA55-091C375C2D6B}" destId="{11A4C9C3-DC99-EF43-9D9A-8D8EC1A94D3B}" srcOrd="1" destOrd="0" presId="urn:microsoft.com/office/officeart/2005/8/layout/cycle2"/>
    <dgm:cxn modelId="{722A6ACB-58B0-4545-AE44-FF90D6CDEFB1}" type="presOf" srcId="{B0F9E137-A971-CD4B-AB4B-254C5AC6DA04}" destId="{7FB33F11-648F-754F-9E42-086780B3F5CF}" srcOrd="1" destOrd="0" presId="urn:microsoft.com/office/officeart/2005/8/layout/cycle2"/>
    <dgm:cxn modelId="{1B32E5D4-FA74-AF4F-95B6-655D485A16AF}" type="presOf" srcId="{8FD2C697-356D-8543-894B-E93B0FDC4F2A}" destId="{A0F63BCB-A4CF-0D47-A8B6-E33164EF371F}" srcOrd="0" destOrd="0" presId="urn:microsoft.com/office/officeart/2005/8/layout/cycle2"/>
    <dgm:cxn modelId="{2BD81ED7-FFAD-1642-B204-ACCCFD4E7C9B}" type="presOf" srcId="{D10373D1-B177-FA4A-B745-C85BCD959EE6}" destId="{ECC0F147-29B3-CA44-AE86-85A6B80AA266}" srcOrd="0" destOrd="0" presId="urn:microsoft.com/office/officeart/2005/8/layout/cycle2"/>
    <dgm:cxn modelId="{053347E2-05A0-A34F-B090-217FE8FD0B3C}" srcId="{52F23FE5-1714-7D48-B5EA-091030787251}" destId="{D8489B2A-65B2-D846-9452-8C4A18DA4CF6}" srcOrd="0" destOrd="0" parTransId="{BE28DFA2-3085-5943-A3C8-CA4E1FA9F3CB}" sibTransId="{DFDEAED0-4F93-1547-BA55-091C375C2D6B}"/>
    <dgm:cxn modelId="{0BE0C0E8-719B-D04A-99C6-1A539326D68A}" type="presOf" srcId="{52F23FE5-1714-7D48-B5EA-091030787251}" destId="{320FC952-9A61-4D47-AEE1-961EB499929B}" srcOrd="0" destOrd="0" presId="urn:microsoft.com/office/officeart/2005/8/layout/cycle2"/>
    <dgm:cxn modelId="{D4BFC6E8-F543-D841-B740-74D7F2188178}" type="presOf" srcId="{B0F9E137-A971-CD4B-AB4B-254C5AC6DA04}" destId="{FF83705C-9244-D548-916B-67E194E129AE}" srcOrd="0" destOrd="0" presId="urn:microsoft.com/office/officeart/2005/8/layout/cycle2"/>
    <dgm:cxn modelId="{8D214B25-1C41-384F-B22F-1B9E5F6CF97A}" type="presParOf" srcId="{320FC952-9A61-4D47-AEE1-961EB499929B}" destId="{A62E2F55-1685-7447-8555-98ED761BC2F6}" srcOrd="0" destOrd="0" presId="urn:microsoft.com/office/officeart/2005/8/layout/cycle2"/>
    <dgm:cxn modelId="{C1CF6F4C-3FD9-E340-BC02-3B52EBE03BF2}" type="presParOf" srcId="{320FC952-9A61-4D47-AEE1-961EB499929B}" destId="{0B89438F-433E-8842-85AB-815080E3D991}" srcOrd="1" destOrd="0" presId="urn:microsoft.com/office/officeart/2005/8/layout/cycle2"/>
    <dgm:cxn modelId="{8E2A796C-5C80-3C43-8F67-3C631A750564}" type="presParOf" srcId="{0B89438F-433E-8842-85AB-815080E3D991}" destId="{11A4C9C3-DC99-EF43-9D9A-8D8EC1A94D3B}" srcOrd="0" destOrd="0" presId="urn:microsoft.com/office/officeart/2005/8/layout/cycle2"/>
    <dgm:cxn modelId="{A24B340A-48EB-1843-9657-DEE827490722}" type="presParOf" srcId="{320FC952-9A61-4D47-AEE1-961EB499929B}" destId="{0AC4EE57-6DBB-1642-97E5-6B7C1CB4F20A}" srcOrd="2" destOrd="0" presId="urn:microsoft.com/office/officeart/2005/8/layout/cycle2"/>
    <dgm:cxn modelId="{3260284B-6922-FD41-A4E6-9FE3A72B7617}" type="presParOf" srcId="{320FC952-9A61-4D47-AEE1-961EB499929B}" destId="{160A9A94-75E6-6B42-9AB0-630F0F33C646}" srcOrd="3" destOrd="0" presId="urn:microsoft.com/office/officeart/2005/8/layout/cycle2"/>
    <dgm:cxn modelId="{BD202D62-28EF-5E4B-A48C-3A56D351CC54}" type="presParOf" srcId="{160A9A94-75E6-6B42-9AB0-630F0F33C646}" destId="{35C4375A-D5A9-924C-91BD-8F0417A7C925}" srcOrd="0" destOrd="0" presId="urn:microsoft.com/office/officeart/2005/8/layout/cycle2"/>
    <dgm:cxn modelId="{23C5FC34-0B3E-0B44-9F96-008BEB961FA0}" type="presParOf" srcId="{320FC952-9A61-4D47-AEE1-961EB499929B}" destId="{5795CC3B-8166-654F-BBB0-77CB2B2D233B}" srcOrd="4" destOrd="0" presId="urn:microsoft.com/office/officeart/2005/8/layout/cycle2"/>
    <dgm:cxn modelId="{95A1B53E-01B2-2543-B0D6-C586EC85B868}" type="presParOf" srcId="{320FC952-9A61-4D47-AEE1-961EB499929B}" destId="{BEE9374F-9F4F-7E49-A193-F0FD5C896303}" srcOrd="5" destOrd="0" presId="urn:microsoft.com/office/officeart/2005/8/layout/cycle2"/>
    <dgm:cxn modelId="{16783477-A6C9-AA42-A32E-FB6FF728F1DF}" type="presParOf" srcId="{BEE9374F-9F4F-7E49-A193-F0FD5C896303}" destId="{B5F5D108-93C9-AA4A-9DE4-BE1459CD4511}" srcOrd="0" destOrd="0" presId="urn:microsoft.com/office/officeart/2005/8/layout/cycle2"/>
    <dgm:cxn modelId="{CBC19E9E-7011-F24D-90F1-3C1C448C3737}" type="presParOf" srcId="{320FC952-9A61-4D47-AEE1-961EB499929B}" destId="{A0F63BCB-A4CF-0D47-A8B6-E33164EF371F}" srcOrd="6" destOrd="0" presId="urn:microsoft.com/office/officeart/2005/8/layout/cycle2"/>
    <dgm:cxn modelId="{B013527B-6C76-B74C-B7D2-B26B21A4ED2C}" type="presParOf" srcId="{320FC952-9A61-4D47-AEE1-961EB499929B}" destId="{ECC0F147-29B3-CA44-AE86-85A6B80AA266}" srcOrd="7" destOrd="0" presId="urn:microsoft.com/office/officeart/2005/8/layout/cycle2"/>
    <dgm:cxn modelId="{3E00CEC5-7EDC-ED49-A374-E9EB1740A23E}" type="presParOf" srcId="{ECC0F147-29B3-CA44-AE86-85A6B80AA266}" destId="{C5BE464F-F5D9-8A4C-A481-9D2666A5D31F}" srcOrd="0" destOrd="0" presId="urn:microsoft.com/office/officeart/2005/8/layout/cycle2"/>
    <dgm:cxn modelId="{53861D9A-313F-9E4C-A822-2BBCB66A0759}" type="presParOf" srcId="{320FC952-9A61-4D47-AEE1-961EB499929B}" destId="{597F7D5C-24FE-A04C-8EA6-8BFDD8933583}" srcOrd="8" destOrd="0" presId="urn:microsoft.com/office/officeart/2005/8/layout/cycle2"/>
    <dgm:cxn modelId="{87594A30-5858-3B40-B9B7-6F3E67B87296}" type="presParOf" srcId="{320FC952-9A61-4D47-AEE1-961EB499929B}" destId="{FF83705C-9244-D548-916B-67E194E129AE}" srcOrd="9" destOrd="0" presId="urn:microsoft.com/office/officeart/2005/8/layout/cycle2"/>
    <dgm:cxn modelId="{222C6510-EC66-2C4C-A3A2-790A799FBDAF}" type="presParOf" srcId="{FF83705C-9244-D548-916B-67E194E129AE}" destId="{7FB33F11-648F-754F-9E42-086780B3F5C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7271A8-4867-334E-94FE-E9C276503BAC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56B2E8F1-CAE9-684A-B6E3-4873943A037C}">
      <dgm:prSet/>
      <dgm:spPr>
        <a:solidFill>
          <a:srgbClr val="FFC000"/>
        </a:solidFill>
      </dgm:spPr>
      <dgm:t>
        <a:bodyPr/>
        <a:lstStyle/>
        <a:p>
          <a:r>
            <a:rPr lang="es-MX" b="1" dirty="0"/>
            <a:t>Isaías Nieto Rivero</a:t>
          </a:r>
        </a:p>
        <a:p>
          <a:r>
            <a:rPr lang="es-MX" dirty="0"/>
            <a:t>Diseño de interfaz y experiencia de usuario.</a:t>
          </a:r>
        </a:p>
        <a:p>
          <a:r>
            <a:rPr lang="es-MX" dirty="0"/>
            <a:t>Desarrollo frontend.</a:t>
          </a:r>
        </a:p>
        <a:p>
          <a:r>
            <a:rPr lang="es-MX" dirty="0"/>
            <a:t>Elaboración de mockups y documentación técnica.</a:t>
          </a:r>
          <a:endParaRPr lang="es-CL" dirty="0"/>
        </a:p>
      </dgm:t>
    </dgm:pt>
    <dgm:pt modelId="{DEA8EAA0-8B3C-DF4C-A209-23CFECB3B637}" type="parTrans" cxnId="{53494F5F-E832-1C4C-8575-D2105BBA0499}">
      <dgm:prSet/>
      <dgm:spPr/>
      <dgm:t>
        <a:bodyPr/>
        <a:lstStyle/>
        <a:p>
          <a:endParaRPr lang="es-MX"/>
        </a:p>
      </dgm:t>
    </dgm:pt>
    <dgm:pt modelId="{EB805030-4FFC-964F-A5C7-C78AECBCB975}" type="sibTrans" cxnId="{53494F5F-E832-1C4C-8575-D2105BBA0499}">
      <dgm:prSet/>
      <dgm:spPr/>
      <dgm:t>
        <a:bodyPr/>
        <a:lstStyle/>
        <a:p>
          <a:endParaRPr lang="es-MX"/>
        </a:p>
      </dgm:t>
    </dgm:pt>
    <dgm:pt modelId="{D54347B2-BCAF-8B46-A1BF-612B33595938}">
      <dgm:prSet/>
      <dgm:spPr>
        <a:solidFill>
          <a:srgbClr val="002060"/>
        </a:solidFill>
      </dgm:spPr>
      <dgm:t>
        <a:bodyPr/>
        <a:lstStyle/>
        <a:p>
          <a:r>
            <a:rPr lang="es-MX" b="1" dirty="0"/>
            <a:t>Angelo Pinto Laborie</a:t>
          </a:r>
        </a:p>
        <a:p>
          <a:r>
            <a:rPr lang="es-MX" dirty="0"/>
            <a:t>Diseño de base de datos.</a:t>
          </a:r>
        </a:p>
        <a:p>
          <a:r>
            <a:rPr lang="es-MX" dirty="0"/>
            <a:t>Desarrollo backend en Node.js.</a:t>
          </a:r>
        </a:p>
        <a:p>
          <a:r>
            <a:rPr lang="es-MX" dirty="0"/>
            <a:t>Implementación de API y lógica de negocio.</a:t>
          </a:r>
          <a:endParaRPr lang="es-CL" dirty="0"/>
        </a:p>
      </dgm:t>
    </dgm:pt>
    <dgm:pt modelId="{516FF3A8-66E9-DA4F-99F1-F3EE8E2F692A}" type="parTrans" cxnId="{BC5C2DFC-1874-F949-8D70-A1E3C0F0621C}">
      <dgm:prSet/>
      <dgm:spPr/>
      <dgm:t>
        <a:bodyPr/>
        <a:lstStyle/>
        <a:p>
          <a:endParaRPr lang="es-MX"/>
        </a:p>
      </dgm:t>
    </dgm:pt>
    <dgm:pt modelId="{D51820E5-4FED-8B41-A6B4-78D53B48B847}" type="sibTrans" cxnId="{BC5C2DFC-1874-F949-8D70-A1E3C0F0621C}">
      <dgm:prSet/>
      <dgm:spPr/>
      <dgm:t>
        <a:bodyPr/>
        <a:lstStyle/>
        <a:p>
          <a:endParaRPr lang="es-MX"/>
        </a:p>
      </dgm:t>
    </dgm:pt>
    <dgm:pt modelId="{58FE8772-B1E3-7C49-BC4B-D1A2434DFF0F}" type="pres">
      <dgm:prSet presAssocID="{017271A8-4867-334E-94FE-E9C276503BAC}" presName="Name0" presStyleCnt="0">
        <dgm:presLayoutVars>
          <dgm:dir/>
          <dgm:resizeHandles val="exact"/>
        </dgm:presLayoutVars>
      </dgm:prSet>
      <dgm:spPr/>
    </dgm:pt>
    <dgm:pt modelId="{0B9F733D-A27B-0E45-B5E4-364D04BA57C4}" type="pres">
      <dgm:prSet presAssocID="{017271A8-4867-334E-94FE-E9C276503BAC}" presName="fgShape" presStyleLbl="fgShp" presStyleIdx="0" presStyleCnt="1"/>
      <dgm:spPr/>
    </dgm:pt>
    <dgm:pt modelId="{8C8EBFF5-229C-4E46-8689-DEEFFCB99511}" type="pres">
      <dgm:prSet presAssocID="{017271A8-4867-334E-94FE-E9C276503BAC}" presName="linComp" presStyleCnt="0"/>
      <dgm:spPr/>
    </dgm:pt>
    <dgm:pt modelId="{DE2A3C45-3E78-DA4D-B678-F0938EA16426}" type="pres">
      <dgm:prSet presAssocID="{56B2E8F1-CAE9-684A-B6E3-4873943A037C}" presName="compNode" presStyleCnt="0"/>
      <dgm:spPr/>
    </dgm:pt>
    <dgm:pt modelId="{AFF30E38-7630-0A48-AB3B-9AB819C77745}" type="pres">
      <dgm:prSet presAssocID="{56B2E8F1-CAE9-684A-B6E3-4873943A037C}" presName="bkgdShape" presStyleLbl="node1" presStyleIdx="0" presStyleCnt="2"/>
      <dgm:spPr/>
    </dgm:pt>
    <dgm:pt modelId="{A9EFD095-3699-8940-8E26-0370A5F0652D}" type="pres">
      <dgm:prSet presAssocID="{56B2E8F1-CAE9-684A-B6E3-4873943A037C}" presName="nodeTx" presStyleLbl="node1" presStyleIdx="0" presStyleCnt="2">
        <dgm:presLayoutVars>
          <dgm:bulletEnabled val="1"/>
        </dgm:presLayoutVars>
      </dgm:prSet>
      <dgm:spPr/>
    </dgm:pt>
    <dgm:pt modelId="{392FB252-2444-0249-A5EE-4BD25446FA1B}" type="pres">
      <dgm:prSet presAssocID="{56B2E8F1-CAE9-684A-B6E3-4873943A037C}" presName="invisiNode" presStyleLbl="node1" presStyleIdx="0" presStyleCnt="2"/>
      <dgm:spPr/>
    </dgm:pt>
    <dgm:pt modelId="{F6192994-65EB-6640-B8B3-B2205A721A2F}" type="pres">
      <dgm:prSet presAssocID="{56B2E8F1-CAE9-684A-B6E3-4873943A037C}" presName="imagNode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54F54C09-6AC0-E74E-9E43-C3BCA50CD21D}" type="pres">
      <dgm:prSet presAssocID="{EB805030-4FFC-964F-A5C7-C78AECBCB975}" presName="sibTrans" presStyleLbl="sibTrans2D1" presStyleIdx="0" presStyleCnt="0"/>
      <dgm:spPr/>
    </dgm:pt>
    <dgm:pt modelId="{B1154D06-1BC3-4248-8546-BE5EB666F220}" type="pres">
      <dgm:prSet presAssocID="{D54347B2-BCAF-8B46-A1BF-612B33595938}" presName="compNode" presStyleCnt="0"/>
      <dgm:spPr/>
    </dgm:pt>
    <dgm:pt modelId="{FB9D180D-4861-9945-A4CB-FA0392C01B2B}" type="pres">
      <dgm:prSet presAssocID="{D54347B2-BCAF-8B46-A1BF-612B33595938}" presName="bkgdShape" presStyleLbl="node1" presStyleIdx="1" presStyleCnt="2"/>
      <dgm:spPr/>
    </dgm:pt>
    <dgm:pt modelId="{A8D901A2-F5AC-8044-83AA-0395CD476AEA}" type="pres">
      <dgm:prSet presAssocID="{D54347B2-BCAF-8B46-A1BF-612B33595938}" presName="nodeTx" presStyleLbl="node1" presStyleIdx="1" presStyleCnt="2">
        <dgm:presLayoutVars>
          <dgm:bulletEnabled val="1"/>
        </dgm:presLayoutVars>
      </dgm:prSet>
      <dgm:spPr/>
    </dgm:pt>
    <dgm:pt modelId="{FE7995DE-0C00-3342-AD3F-1CEE66B75E67}" type="pres">
      <dgm:prSet presAssocID="{D54347B2-BCAF-8B46-A1BF-612B33595938}" presName="invisiNode" presStyleLbl="node1" presStyleIdx="1" presStyleCnt="2"/>
      <dgm:spPr/>
    </dgm:pt>
    <dgm:pt modelId="{AF8DEEA1-DE25-5845-97ED-FDC4B4B6A5A7}" type="pres">
      <dgm:prSet presAssocID="{D54347B2-BCAF-8B46-A1BF-612B33595938}" presName="imagNode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</dgm:ptLst>
  <dgm:cxnLst>
    <dgm:cxn modelId="{5F6A5801-5AD0-8C4E-8723-F980161950FF}" type="presOf" srcId="{017271A8-4867-334E-94FE-E9C276503BAC}" destId="{58FE8772-B1E3-7C49-BC4B-D1A2434DFF0F}" srcOrd="0" destOrd="0" presId="urn:microsoft.com/office/officeart/2005/8/layout/hList7"/>
    <dgm:cxn modelId="{6E623F0A-0EB6-6047-8000-E78BBCAFB8D2}" type="presOf" srcId="{EB805030-4FFC-964F-A5C7-C78AECBCB975}" destId="{54F54C09-6AC0-E74E-9E43-C3BCA50CD21D}" srcOrd="0" destOrd="0" presId="urn:microsoft.com/office/officeart/2005/8/layout/hList7"/>
    <dgm:cxn modelId="{53494F5F-E832-1C4C-8575-D2105BBA0499}" srcId="{017271A8-4867-334E-94FE-E9C276503BAC}" destId="{56B2E8F1-CAE9-684A-B6E3-4873943A037C}" srcOrd="0" destOrd="0" parTransId="{DEA8EAA0-8B3C-DF4C-A209-23CFECB3B637}" sibTransId="{EB805030-4FFC-964F-A5C7-C78AECBCB975}"/>
    <dgm:cxn modelId="{31EA5C8E-3F4A-084C-AE0A-496E4D79B33D}" type="presOf" srcId="{D54347B2-BCAF-8B46-A1BF-612B33595938}" destId="{FB9D180D-4861-9945-A4CB-FA0392C01B2B}" srcOrd="0" destOrd="0" presId="urn:microsoft.com/office/officeart/2005/8/layout/hList7"/>
    <dgm:cxn modelId="{9E66CDA1-10D9-5642-9417-B35DED17CDE9}" type="presOf" srcId="{D54347B2-BCAF-8B46-A1BF-612B33595938}" destId="{A8D901A2-F5AC-8044-83AA-0395CD476AEA}" srcOrd="1" destOrd="0" presId="urn:microsoft.com/office/officeart/2005/8/layout/hList7"/>
    <dgm:cxn modelId="{A70524D1-8C76-ED4B-A4D9-836798C8837C}" type="presOf" srcId="{56B2E8F1-CAE9-684A-B6E3-4873943A037C}" destId="{A9EFD095-3699-8940-8E26-0370A5F0652D}" srcOrd="1" destOrd="0" presId="urn:microsoft.com/office/officeart/2005/8/layout/hList7"/>
    <dgm:cxn modelId="{D2BE3CE2-94C6-4049-92F4-6EC0284CD84D}" type="presOf" srcId="{56B2E8F1-CAE9-684A-B6E3-4873943A037C}" destId="{AFF30E38-7630-0A48-AB3B-9AB819C77745}" srcOrd="0" destOrd="0" presId="urn:microsoft.com/office/officeart/2005/8/layout/hList7"/>
    <dgm:cxn modelId="{BC5C2DFC-1874-F949-8D70-A1E3C0F0621C}" srcId="{017271A8-4867-334E-94FE-E9C276503BAC}" destId="{D54347B2-BCAF-8B46-A1BF-612B33595938}" srcOrd="1" destOrd="0" parTransId="{516FF3A8-66E9-DA4F-99F1-F3EE8E2F692A}" sibTransId="{D51820E5-4FED-8B41-A6B4-78D53B48B847}"/>
    <dgm:cxn modelId="{2BD97FE2-6595-6E46-A7EB-EE73087B91DA}" type="presParOf" srcId="{58FE8772-B1E3-7C49-BC4B-D1A2434DFF0F}" destId="{0B9F733D-A27B-0E45-B5E4-364D04BA57C4}" srcOrd="0" destOrd="0" presId="urn:microsoft.com/office/officeart/2005/8/layout/hList7"/>
    <dgm:cxn modelId="{C55CD1C4-7C0F-584D-891B-17040089BAEC}" type="presParOf" srcId="{58FE8772-B1E3-7C49-BC4B-D1A2434DFF0F}" destId="{8C8EBFF5-229C-4E46-8689-DEEFFCB99511}" srcOrd="1" destOrd="0" presId="urn:microsoft.com/office/officeart/2005/8/layout/hList7"/>
    <dgm:cxn modelId="{2156A098-5199-6845-BD62-4340A84AD89F}" type="presParOf" srcId="{8C8EBFF5-229C-4E46-8689-DEEFFCB99511}" destId="{DE2A3C45-3E78-DA4D-B678-F0938EA16426}" srcOrd="0" destOrd="0" presId="urn:microsoft.com/office/officeart/2005/8/layout/hList7"/>
    <dgm:cxn modelId="{A8D392BC-EEAA-D94D-BB6C-3313A7CAD6A1}" type="presParOf" srcId="{DE2A3C45-3E78-DA4D-B678-F0938EA16426}" destId="{AFF30E38-7630-0A48-AB3B-9AB819C77745}" srcOrd="0" destOrd="0" presId="urn:microsoft.com/office/officeart/2005/8/layout/hList7"/>
    <dgm:cxn modelId="{50BCCCA8-21FA-084B-B50F-ADBD5F4A4EBB}" type="presParOf" srcId="{DE2A3C45-3E78-DA4D-B678-F0938EA16426}" destId="{A9EFD095-3699-8940-8E26-0370A5F0652D}" srcOrd="1" destOrd="0" presId="urn:microsoft.com/office/officeart/2005/8/layout/hList7"/>
    <dgm:cxn modelId="{26AC8A81-075B-4344-8347-4FE1F6DA8181}" type="presParOf" srcId="{DE2A3C45-3E78-DA4D-B678-F0938EA16426}" destId="{392FB252-2444-0249-A5EE-4BD25446FA1B}" srcOrd="2" destOrd="0" presId="urn:microsoft.com/office/officeart/2005/8/layout/hList7"/>
    <dgm:cxn modelId="{24EC2B6B-9FD0-E64F-A7DF-F0A2A6997FCC}" type="presParOf" srcId="{DE2A3C45-3E78-DA4D-B678-F0938EA16426}" destId="{F6192994-65EB-6640-B8B3-B2205A721A2F}" srcOrd="3" destOrd="0" presId="urn:microsoft.com/office/officeart/2005/8/layout/hList7"/>
    <dgm:cxn modelId="{B8F3B959-45B7-C34D-BF05-6696A182DCB7}" type="presParOf" srcId="{8C8EBFF5-229C-4E46-8689-DEEFFCB99511}" destId="{54F54C09-6AC0-E74E-9E43-C3BCA50CD21D}" srcOrd="1" destOrd="0" presId="urn:microsoft.com/office/officeart/2005/8/layout/hList7"/>
    <dgm:cxn modelId="{6A791353-0A86-D64A-9792-910FBD29D22B}" type="presParOf" srcId="{8C8EBFF5-229C-4E46-8689-DEEFFCB99511}" destId="{B1154D06-1BC3-4248-8546-BE5EB666F220}" srcOrd="2" destOrd="0" presId="urn:microsoft.com/office/officeart/2005/8/layout/hList7"/>
    <dgm:cxn modelId="{6214408D-7CAA-C84F-8309-41C31AE6BD8A}" type="presParOf" srcId="{B1154D06-1BC3-4248-8546-BE5EB666F220}" destId="{FB9D180D-4861-9945-A4CB-FA0392C01B2B}" srcOrd="0" destOrd="0" presId="urn:microsoft.com/office/officeart/2005/8/layout/hList7"/>
    <dgm:cxn modelId="{720D6936-71FC-4F4C-9672-3B966688DB8F}" type="presParOf" srcId="{B1154D06-1BC3-4248-8546-BE5EB666F220}" destId="{A8D901A2-F5AC-8044-83AA-0395CD476AEA}" srcOrd="1" destOrd="0" presId="urn:microsoft.com/office/officeart/2005/8/layout/hList7"/>
    <dgm:cxn modelId="{82B84EF7-6661-D745-83E7-0ABCC953D969}" type="presParOf" srcId="{B1154D06-1BC3-4248-8546-BE5EB666F220}" destId="{FE7995DE-0C00-3342-AD3F-1CEE66B75E67}" srcOrd="2" destOrd="0" presId="urn:microsoft.com/office/officeart/2005/8/layout/hList7"/>
    <dgm:cxn modelId="{BA1C173C-2478-2D43-8C15-ADE9D9BDAC78}" type="presParOf" srcId="{B1154D06-1BC3-4248-8546-BE5EB666F220}" destId="{AF8DEEA1-DE25-5845-97ED-FDC4B4B6A5A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E71AB6-E081-6A4C-829E-97BCEEB45C9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35EA373-5EDE-364B-8686-8163EE78BC2C}">
      <dgm:prSet custT="1"/>
      <dgm:spPr>
        <a:solidFill>
          <a:srgbClr val="002060"/>
        </a:solidFill>
      </dgm:spPr>
      <dgm:t>
        <a:bodyPr/>
        <a:lstStyle/>
        <a:p>
          <a:r>
            <a:rPr lang="es-MX" sz="1800" dirty="0"/>
            <a:t>SEM 1 - 2</a:t>
          </a:r>
          <a:endParaRPr lang="es-CL" sz="1800" dirty="0"/>
        </a:p>
      </dgm:t>
    </dgm:pt>
    <dgm:pt modelId="{36329569-CAE2-1649-BCE7-869EC0186502}" type="parTrans" cxnId="{01E0EC1B-CF60-5441-A1C7-4AEEC2AAFA31}">
      <dgm:prSet/>
      <dgm:spPr/>
      <dgm:t>
        <a:bodyPr/>
        <a:lstStyle/>
        <a:p>
          <a:endParaRPr lang="es-MX"/>
        </a:p>
      </dgm:t>
    </dgm:pt>
    <dgm:pt modelId="{2B23468A-0646-D34A-A54A-1B4DF8D981D5}" type="sibTrans" cxnId="{01E0EC1B-CF60-5441-A1C7-4AEEC2AAFA31}">
      <dgm:prSet/>
      <dgm:spPr/>
      <dgm:t>
        <a:bodyPr/>
        <a:lstStyle/>
        <a:p>
          <a:endParaRPr lang="es-MX"/>
        </a:p>
      </dgm:t>
    </dgm:pt>
    <dgm:pt modelId="{BDB833D7-A92E-AE4A-A152-C4D4697C2036}">
      <dgm:prSet custT="1"/>
      <dgm:spPr>
        <a:solidFill>
          <a:srgbClr val="002060"/>
        </a:solidFill>
      </dgm:spPr>
      <dgm:t>
        <a:bodyPr/>
        <a:lstStyle/>
        <a:p>
          <a:r>
            <a:rPr lang="es-MX" sz="1800" dirty="0"/>
            <a:t>SEM 6 - 9</a:t>
          </a:r>
          <a:endParaRPr lang="es-CL" sz="1800" dirty="0"/>
        </a:p>
      </dgm:t>
    </dgm:pt>
    <dgm:pt modelId="{A6D63D75-864F-004A-81A5-38A8B82A2C92}" type="parTrans" cxnId="{09C3AADA-DF3E-3344-B1C2-4CB446CA5A46}">
      <dgm:prSet/>
      <dgm:spPr/>
      <dgm:t>
        <a:bodyPr/>
        <a:lstStyle/>
        <a:p>
          <a:endParaRPr lang="es-MX"/>
        </a:p>
      </dgm:t>
    </dgm:pt>
    <dgm:pt modelId="{B460CB3B-06EC-FD46-9295-DDDE510C0977}" type="sibTrans" cxnId="{09C3AADA-DF3E-3344-B1C2-4CB446CA5A46}">
      <dgm:prSet/>
      <dgm:spPr/>
      <dgm:t>
        <a:bodyPr/>
        <a:lstStyle/>
        <a:p>
          <a:endParaRPr lang="es-MX"/>
        </a:p>
      </dgm:t>
    </dgm:pt>
    <dgm:pt modelId="{A86527BB-BF39-CE4B-8486-744F431A2BE9}">
      <dgm:prSet custT="1"/>
      <dgm:spPr>
        <a:solidFill>
          <a:srgbClr val="002060"/>
        </a:solidFill>
      </dgm:spPr>
      <dgm:t>
        <a:bodyPr/>
        <a:lstStyle/>
        <a:p>
          <a:r>
            <a:rPr lang="es-MX" sz="1800" dirty="0"/>
            <a:t>SEM 3 - 5</a:t>
          </a:r>
          <a:endParaRPr lang="es-CL" sz="1800" dirty="0"/>
        </a:p>
      </dgm:t>
    </dgm:pt>
    <dgm:pt modelId="{D50B6CB0-6494-ED4E-8497-480E59DFA0B9}" type="parTrans" cxnId="{7F81B288-085C-3042-A174-7A64D28DFD42}">
      <dgm:prSet/>
      <dgm:spPr/>
      <dgm:t>
        <a:bodyPr/>
        <a:lstStyle/>
        <a:p>
          <a:endParaRPr lang="es-MX"/>
        </a:p>
      </dgm:t>
    </dgm:pt>
    <dgm:pt modelId="{23377B16-0BC6-A249-A511-93E39A10FE76}" type="sibTrans" cxnId="{7F81B288-085C-3042-A174-7A64D28DFD42}">
      <dgm:prSet/>
      <dgm:spPr/>
      <dgm:t>
        <a:bodyPr/>
        <a:lstStyle/>
        <a:p>
          <a:endParaRPr lang="es-MX"/>
        </a:p>
      </dgm:t>
    </dgm:pt>
    <dgm:pt modelId="{C694C3A0-6C7A-4CDA-9673-A4A89E9A19D4}">
      <dgm:prSet custT="1"/>
      <dgm:spPr>
        <a:solidFill>
          <a:srgbClr val="002060"/>
        </a:solidFill>
      </dgm:spPr>
      <dgm:t>
        <a:bodyPr/>
        <a:lstStyle/>
        <a:p>
          <a:r>
            <a:rPr lang="es-CL" sz="1800" dirty="0"/>
            <a:t>SEM 10 - 12</a:t>
          </a:r>
        </a:p>
      </dgm:t>
    </dgm:pt>
    <dgm:pt modelId="{2B485681-37EA-4ED0-B27B-A75BCD83191E}" type="parTrans" cxnId="{A4E59BDA-2E60-42BF-9A14-468F9BF0E387}">
      <dgm:prSet/>
      <dgm:spPr/>
      <dgm:t>
        <a:bodyPr/>
        <a:lstStyle/>
        <a:p>
          <a:endParaRPr lang="es-CL"/>
        </a:p>
      </dgm:t>
    </dgm:pt>
    <dgm:pt modelId="{D05D7E56-3150-496C-B5DE-EE7BECE57AD1}" type="sibTrans" cxnId="{A4E59BDA-2E60-42BF-9A14-468F9BF0E387}">
      <dgm:prSet/>
      <dgm:spPr/>
      <dgm:t>
        <a:bodyPr/>
        <a:lstStyle/>
        <a:p>
          <a:endParaRPr lang="es-CL"/>
        </a:p>
      </dgm:t>
    </dgm:pt>
    <dgm:pt modelId="{4898B279-49D4-4D00-98D3-33C5D5F4E1B8}">
      <dgm:prSet custT="1"/>
      <dgm:spPr>
        <a:solidFill>
          <a:srgbClr val="002060"/>
        </a:solidFill>
      </dgm:spPr>
      <dgm:t>
        <a:bodyPr/>
        <a:lstStyle/>
        <a:p>
          <a:r>
            <a:rPr lang="es-CL" sz="1800" dirty="0"/>
            <a:t>SEM 13 – 15</a:t>
          </a:r>
        </a:p>
      </dgm:t>
    </dgm:pt>
    <dgm:pt modelId="{1099E7A0-DA9D-412A-ABB3-F9FCCF8FE87A}" type="parTrans" cxnId="{93E7D0FE-44C0-45B2-AFB1-9D4ABA033E03}">
      <dgm:prSet/>
      <dgm:spPr/>
      <dgm:t>
        <a:bodyPr/>
        <a:lstStyle/>
        <a:p>
          <a:endParaRPr lang="es-CL"/>
        </a:p>
      </dgm:t>
    </dgm:pt>
    <dgm:pt modelId="{A3F9EC01-C7C7-42C1-9B8A-C814DA0094F0}" type="sibTrans" cxnId="{93E7D0FE-44C0-45B2-AFB1-9D4ABA033E03}">
      <dgm:prSet/>
      <dgm:spPr/>
      <dgm:t>
        <a:bodyPr/>
        <a:lstStyle/>
        <a:p>
          <a:endParaRPr lang="es-CL"/>
        </a:p>
      </dgm:t>
    </dgm:pt>
    <dgm:pt modelId="{9BE60E5D-2A4C-4CCA-90BB-0EFFDE172FB8}">
      <dgm:prSet custT="1"/>
      <dgm:spPr>
        <a:solidFill>
          <a:srgbClr val="002060"/>
        </a:solidFill>
      </dgm:spPr>
      <dgm:t>
        <a:bodyPr/>
        <a:lstStyle/>
        <a:p>
          <a:r>
            <a:rPr lang="es-CL" sz="1800" dirty="0"/>
            <a:t>SEM 16 – 17</a:t>
          </a:r>
        </a:p>
      </dgm:t>
    </dgm:pt>
    <dgm:pt modelId="{AC2C5416-D07A-4124-89ED-5A1863CE758B}" type="parTrans" cxnId="{FEF36BA9-2A92-4F27-9AA3-5ADEBA848488}">
      <dgm:prSet/>
      <dgm:spPr/>
      <dgm:t>
        <a:bodyPr/>
        <a:lstStyle/>
        <a:p>
          <a:endParaRPr lang="es-CL"/>
        </a:p>
      </dgm:t>
    </dgm:pt>
    <dgm:pt modelId="{57D8BB71-49C3-4EA7-94BB-589BEA6BA83A}" type="sibTrans" cxnId="{FEF36BA9-2A92-4F27-9AA3-5ADEBA848488}">
      <dgm:prSet/>
      <dgm:spPr/>
      <dgm:t>
        <a:bodyPr/>
        <a:lstStyle/>
        <a:p>
          <a:endParaRPr lang="es-CL"/>
        </a:p>
      </dgm:t>
    </dgm:pt>
    <dgm:pt modelId="{5E694C29-6472-4F3E-9C49-4A147B04E982}">
      <dgm:prSet custT="1"/>
      <dgm:spPr>
        <a:solidFill>
          <a:srgbClr val="002060"/>
        </a:solidFill>
      </dgm:spPr>
      <dgm:t>
        <a:bodyPr/>
        <a:lstStyle/>
        <a:p>
          <a:r>
            <a:rPr lang="es-CL" sz="1800"/>
            <a:t>SEM 18</a:t>
          </a:r>
          <a:endParaRPr lang="es-CL" sz="1800" dirty="0"/>
        </a:p>
      </dgm:t>
    </dgm:pt>
    <dgm:pt modelId="{6BF97FDB-F99F-4B05-A3E8-73C9C813BBAF}" type="parTrans" cxnId="{34DCD065-9580-4D0A-B996-5D0601B35BEA}">
      <dgm:prSet/>
      <dgm:spPr/>
      <dgm:t>
        <a:bodyPr/>
        <a:lstStyle/>
        <a:p>
          <a:endParaRPr lang="es-CL"/>
        </a:p>
      </dgm:t>
    </dgm:pt>
    <dgm:pt modelId="{4A8291E9-38C7-4A51-B1D1-FA4EA2B3DE92}" type="sibTrans" cxnId="{34DCD065-9580-4D0A-B996-5D0601B35BEA}">
      <dgm:prSet/>
      <dgm:spPr/>
      <dgm:t>
        <a:bodyPr/>
        <a:lstStyle/>
        <a:p>
          <a:endParaRPr lang="es-CL"/>
        </a:p>
      </dgm:t>
    </dgm:pt>
    <dgm:pt modelId="{86B6A7B6-8D32-4D17-A10D-BA28528F91EC}" type="pres">
      <dgm:prSet presAssocID="{5DE71AB6-E081-6A4C-829E-97BCEEB45C9C}" presName="Name0" presStyleCnt="0">
        <dgm:presLayoutVars>
          <dgm:dir/>
          <dgm:animLvl val="lvl"/>
          <dgm:resizeHandles val="exact"/>
        </dgm:presLayoutVars>
      </dgm:prSet>
      <dgm:spPr/>
    </dgm:pt>
    <dgm:pt modelId="{128F1ECF-99D5-4448-816C-E5F6230651B9}" type="pres">
      <dgm:prSet presAssocID="{D35EA373-5EDE-364B-8686-8163EE78BC2C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B969139-24BF-4E9E-82A7-71CB5112551B}" type="pres">
      <dgm:prSet presAssocID="{2B23468A-0646-D34A-A54A-1B4DF8D981D5}" presName="parTxOnlySpace" presStyleCnt="0"/>
      <dgm:spPr/>
    </dgm:pt>
    <dgm:pt modelId="{6744F8FF-07B6-48F5-8817-E93F1681259C}" type="pres">
      <dgm:prSet presAssocID="{A86527BB-BF39-CE4B-8486-744F431A2BE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DA5DB02-FB28-4AF4-82C9-5BB54D2B75D8}" type="pres">
      <dgm:prSet presAssocID="{23377B16-0BC6-A249-A511-93E39A10FE76}" presName="parTxOnlySpace" presStyleCnt="0"/>
      <dgm:spPr/>
    </dgm:pt>
    <dgm:pt modelId="{7EB5704B-D305-4856-A47A-EF624B458AF0}" type="pres">
      <dgm:prSet presAssocID="{BDB833D7-A92E-AE4A-A152-C4D4697C2036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32329D18-C4E3-47D4-95AB-1A6FACA1B2A6}" type="pres">
      <dgm:prSet presAssocID="{B460CB3B-06EC-FD46-9295-DDDE510C0977}" presName="parTxOnlySpace" presStyleCnt="0"/>
      <dgm:spPr/>
    </dgm:pt>
    <dgm:pt modelId="{BDF52151-6360-455A-8E00-F4D5EEEDC1B2}" type="pres">
      <dgm:prSet presAssocID="{C694C3A0-6C7A-4CDA-9673-A4A89E9A19D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3A85FC7-006E-4E9D-93DA-43EAA1BBF9AF}" type="pres">
      <dgm:prSet presAssocID="{D05D7E56-3150-496C-B5DE-EE7BECE57AD1}" presName="parTxOnlySpace" presStyleCnt="0"/>
      <dgm:spPr/>
    </dgm:pt>
    <dgm:pt modelId="{1065F827-58FA-48AA-9424-EEF9E0DEBBC9}" type="pres">
      <dgm:prSet presAssocID="{4898B279-49D4-4D00-98D3-33C5D5F4E1B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62F68C2-3BB4-49E8-89CA-0F5945B6E99E}" type="pres">
      <dgm:prSet presAssocID="{A3F9EC01-C7C7-42C1-9B8A-C814DA0094F0}" presName="parTxOnlySpace" presStyleCnt="0"/>
      <dgm:spPr/>
    </dgm:pt>
    <dgm:pt modelId="{EF514A21-6279-48E4-94C0-5B0C41267984}" type="pres">
      <dgm:prSet presAssocID="{9BE60E5D-2A4C-4CCA-90BB-0EFFDE172FB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C1B25D7A-7D47-41E0-BCD8-16A3193C0CA9}" type="pres">
      <dgm:prSet presAssocID="{57D8BB71-49C3-4EA7-94BB-589BEA6BA83A}" presName="parTxOnlySpace" presStyleCnt="0"/>
      <dgm:spPr/>
    </dgm:pt>
    <dgm:pt modelId="{D5359B26-D07D-407F-9058-EC6A96E41948}" type="pres">
      <dgm:prSet presAssocID="{5E694C29-6472-4F3E-9C49-4A147B04E982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01E0EC1B-CF60-5441-A1C7-4AEEC2AAFA31}" srcId="{5DE71AB6-E081-6A4C-829E-97BCEEB45C9C}" destId="{D35EA373-5EDE-364B-8686-8163EE78BC2C}" srcOrd="0" destOrd="0" parTransId="{36329569-CAE2-1649-BCE7-869EC0186502}" sibTransId="{2B23468A-0646-D34A-A54A-1B4DF8D981D5}"/>
    <dgm:cxn modelId="{F9F3911E-2BFE-498F-9031-13839B1608C6}" type="presOf" srcId="{C694C3A0-6C7A-4CDA-9673-A4A89E9A19D4}" destId="{BDF52151-6360-455A-8E00-F4D5EEEDC1B2}" srcOrd="0" destOrd="0" presId="urn:microsoft.com/office/officeart/2005/8/layout/chevron1"/>
    <dgm:cxn modelId="{A666A71F-8CF4-48E3-9727-FD00B711B7FF}" type="presOf" srcId="{9BE60E5D-2A4C-4CCA-90BB-0EFFDE172FB8}" destId="{EF514A21-6279-48E4-94C0-5B0C41267984}" srcOrd="0" destOrd="0" presId="urn:microsoft.com/office/officeart/2005/8/layout/chevron1"/>
    <dgm:cxn modelId="{ABA21F27-4616-4F98-8917-1251F982812A}" type="presOf" srcId="{5E694C29-6472-4F3E-9C49-4A147B04E982}" destId="{D5359B26-D07D-407F-9058-EC6A96E41948}" srcOrd="0" destOrd="0" presId="urn:microsoft.com/office/officeart/2005/8/layout/chevron1"/>
    <dgm:cxn modelId="{9D9B4F29-B1B3-4D30-B8D7-199D40717C2A}" type="presOf" srcId="{A86527BB-BF39-CE4B-8486-744F431A2BE9}" destId="{6744F8FF-07B6-48F5-8817-E93F1681259C}" srcOrd="0" destOrd="0" presId="urn:microsoft.com/office/officeart/2005/8/layout/chevron1"/>
    <dgm:cxn modelId="{01DF9A29-FFFF-4E50-9ADD-2038CD46A1E0}" type="presOf" srcId="{4898B279-49D4-4D00-98D3-33C5D5F4E1B8}" destId="{1065F827-58FA-48AA-9424-EEF9E0DEBBC9}" srcOrd="0" destOrd="0" presId="urn:microsoft.com/office/officeart/2005/8/layout/chevron1"/>
    <dgm:cxn modelId="{25F9BB2F-8C0D-4C6C-BD43-51E3C65FB3A9}" type="presOf" srcId="{BDB833D7-A92E-AE4A-A152-C4D4697C2036}" destId="{7EB5704B-D305-4856-A47A-EF624B458AF0}" srcOrd="0" destOrd="0" presId="urn:microsoft.com/office/officeart/2005/8/layout/chevron1"/>
    <dgm:cxn modelId="{0537863A-6181-456F-97F4-A913BA6B4C1C}" type="presOf" srcId="{D35EA373-5EDE-364B-8686-8163EE78BC2C}" destId="{128F1ECF-99D5-4448-816C-E5F6230651B9}" srcOrd="0" destOrd="0" presId="urn:microsoft.com/office/officeart/2005/8/layout/chevron1"/>
    <dgm:cxn modelId="{34DCD065-9580-4D0A-B996-5D0601B35BEA}" srcId="{5DE71AB6-E081-6A4C-829E-97BCEEB45C9C}" destId="{5E694C29-6472-4F3E-9C49-4A147B04E982}" srcOrd="6" destOrd="0" parTransId="{6BF97FDB-F99F-4B05-A3E8-73C9C813BBAF}" sibTransId="{4A8291E9-38C7-4A51-B1D1-FA4EA2B3DE92}"/>
    <dgm:cxn modelId="{7F81B288-085C-3042-A174-7A64D28DFD42}" srcId="{5DE71AB6-E081-6A4C-829E-97BCEEB45C9C}" destId="{A86527BB-BF39-CE4B-8486-744F431A2BE9}" srcOrd="1" destOrd="0" parTransId="{D50B6CB0-6494-ED4E-8497-480E59DFA0B9}" sibTransId="{23377B16-0BC6-A249-A511-93E39A10FE76}"/>
    <dgm:cxn modelId="{77D5788D-D506-45D4-9230-FCABE1F7C081}" type="presOf" srcId="{5DE71AB6-E081-6A4C-829E-97BCEEB45C9C}" destId="{86B6A7B6-8D32-4D17-A10D-BA28528F91EC}" srcOrd="0" destOrd="0" presId="urn:microsoft.com/office/officeart/2005/8/layout/chevron1"/>
    <dgm:cxn modelId="{FEF36BA9-2A92-4F27-9AA3-5ADEBA848488}" srcId="{5DE71AB6-E081-6A4C-829E-97BCEEB45C9C}" destId="{9BE60E5D-2A4C-4CCA-90BB-0EFFDE172FB8}" srcOrd="5" destOrd="0" parTransId="{AC2C5416-D07A-4124-89ED-5A1863CE758B}" sibTransId="{57D8BB71-49C3-4EA7-94BB-589BEA6BA83A}"/>
    <dgm:cxn modelId="{A4E59BDA-2E60-42BF-9A14-468F9BF0E387}" srcId="{5DE71AB6-E081-6A4C-829E-97BCEEB45C9C}" destId="{C694C3A0-6C7A-4CDA-9673-A4A89E9A19D4}" srcOrd="3" destOrd="0" parTransId="{2B485681-37EA-4ED0-B27B-A75BCD83191E}" sibTransId="{D05D7E56-3150-496C-B5DE-EE7BECE57AD1}"/>
    <dgm:cxn modelId="{09C3AADA-DF3E-3344-B1C2-4CB446CA5A46}" srcId="{5DE71AB6-E081-6A4C-829E-97BCEEB45C9C}" destId="{BDB833D7-A92E-AE4A-A152-C4D4697C2036}" srcOrd="2" destOrd="0" parTransId="{A6D63D75-864F-004A-81A5-38A8B82A2C92}" sibTransId="{B460CB3B-06EC-FD46-9295-DDDE510C0977}"/>
    <dgm:cxn modelId="{93E7D0FE-44C0-45B2-AFB1-9D4ABA033E03}" srcId="{5DE71AB6-E081-6A4C-829E-97BCEEB45C9C}" destId="{4898B279-49D4-4D00-98D3-33C5D5F4E1B8}" srcOrd="4" destOrd="0" parTransId="{1099E7A0-DA9D-412A-ABB3-F9FCCF8FE87A}" sibTransId="{A3F9EC01-C7C7-42C1-9B8A-C814DA0094F0}"/>
    <dgm:cxn modelId="{F8340347-3B18-4451-8E6C-FC21EA30FF2A}" type="presParOf" srcId="{86B6A7B6-8D32-4D17-A10D-BA28528F91EC}" destId="{128F1ECF-99D5-4448-816C-E5F6230651B9}" srcOrd="0" destOrd="0" presId="urn:microsoft.com/office/officeart/2005/8/layout/chevron1"/>
    <dgm:cxn modelId="{A17D6CAF-EF0C-4398-82CF-CEDCB3E07E3E}" type="presParOf" srcId="{86B6A7B6-8D32-4D17-A10D-BA28528F91EC}" destId="{CB969139-24BF-4E9E-82A7-71CB5112551B}" srcOrd="1" destOrd="0" presId="urn:microsoft.com/office/officeart/2005/8/layout/chevron1"/>
    <dgm:cxn modelId="{422822DF-C3EA-4FB5-8F3B-25D47ABC0599}" type="presParOf" srcId="{86B6A7B6-8D32-4D17-A10D-BA28528F91EC}" destId="{6744F8FF-07B6-48F5-8817-E93F1681259C}" srcOrd="2" destOrd="0" presId="urn:microsoft.com/office/officeart/2005/8/layout/chevron1"/>
    <dgm:cxn modelId="{F22D1295-0968-4433-9C32-01D7ECD7818A}" type="presParOf" srcId="{86B6A7B6-8D32-4D17-A10D-BA28528F91EC}" destId="{6DA5DB02-FB28-4AF4-82C9-5BB54D2B75D8}" srcOrd="3" destOrd="0" presId="urn:microsoft.com/office/officeart/2005/8/layout/chevron1"/>
    <dgm:cxn modelId="{40568E51-2682-4EC9-A7BC-D076392A4727}" type="presParOf" srcId="{86B6A7B6-8D32-4D17-A10D-BA28528F91EC}" destId="{7EB5704B-D305-4856-A47A-EF624B458AF0}" srcOrd="4" destOrd="0" presId="urn:microsoft.com/office/officeart/2005/8/layout/chevron1"/>
    <dgm:cxn modelId="{9D5FB9A9-7537-40F8-8572-A433C29FDA59}" type="presParOf" srcId="{86B6A7B6-8D32-4D17-A10D-BA28528F91EC}" destId="{32329D18-C4E3-47D4-95AB-1A6FACA1B2A6}" srcOrd="5" destOrd="0" presId="urn:microsoft.com/office/officeart/2005/8/layout/chevron1"/>
    <dgm:cxn modelId="{27115794-3795-4F83-B2D6-E6BEEB9E4FA4}" type="presParOf" srcId="{86B6A7B6-8D32-4D17-A10D-BA28528F91EC}" destId="{BDF52151-6360-455A-8E00-F4D5EEEDC1B2}" srcOrd="6" destOrd="0" presId="urn:microsoft.com/office/officeart/2005/8/layout/chevron1"/>
    <dgm:cxn modelId="{7D866761-1FDC-4FBA-965D-076E98B3D85E}" type="presParOf" srcId="{86B6A7B6-8D32-4D17-A10D-BA28528F91EC}" destId="{43A85FC7-006E-4E9D-93DA-43EAA1BBF9AF}" srcOrd="7" destOrd="0" presId="urn:microsoft.com/office/officeart/2005/8/layout/chevron1"/>
    <dgm:cxn modelId="{CB6486F1-E88C-4926-8454-A80866967962}" type="presParOf" srcId="{86B6A7B6-8D32-4D17-A10D-BA28528F91EC}" destId="{1065F827-58FA-48AA-9424-EEF9E0DEBBC9}" srcOrd="8" destOrd="0" presId="urn:microsoft.com/office/officeart/2005/8/layout/chevron1"/>
    <dgm:cxn modelId="{E937B6D1-BA52-470B-A76B-2615E20EF3F0}" type="presParOf" srcId="{86B6A7B6-8D32-4D17-A10D-BA28528F91EC}" destId="{262F68C2-3BB4-49E8-89CA-0F5945B6E99E}" srcOrd="9" destOrd="0" presId="urn:microsoft.com/office/officeart/2005/8/layout/chevron1"/>
    <dgm:cxn modelId="{76240F30-D639-4905-8A10-3BF482E6168B}" type="presParOf" srcId="{86B6A7B6-8D32-4D17-A10D-BA28528F91EC}" destId="{EF514A21-6279-48E4-94C0-5B0C41267984}" srcOrd="10" destOrd="0" presId="urn:microsoft.com/office/officeart/2005/8/layout/chevron1"/>
    <dgm:cxn modelId="{58801CF6-2359-4F60-94B5-8A7D817C18AF}" type="presParOf" srcId="{86B6A7B6-8D32-4D17-A10D-BA28528F91EC}" destId="{C1B25D7A-7D47-41E0-BCD8-16A3193C0CA9}" srcOrd="11" destOrd="0" presId="urn:microsoft.com/office/officeart/2005/8/layout/chevron1"/>
    <dgm:cxn modelId="{63BE9106-C2D8-4730-A1DB-EBC6E6DE5C24}" type="presParOf" srcId="{86B6A7B6-8D32-4D17-A10D-BA28528F91EC}" destId="{D5359B26-D07D-407F-9058-EC6A96E4194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F6CB08-2489-3C4B-9424-E048699FCD37}" type="doc">
      <dgm:prSet loTypeId="urn:microsoft.com/office/officeart/2005/8/layout/vList3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EE066CC-B8CA-DA4C-A5B2-00C2CDD087F7}">
      <dgm:prSet phldrT="[Texto]" custT="1"/>
      <dgm:spPr/>
      <dgm:t>
        <a:bodyPr/>
        <a:lstStyle/>
        <a:p>
          <a:r>
            <a:rPr lang="es-MX" sz="2400" dirty="0"/>
            <a:t>FrontEnd</a:t>
          </a:r>
        </a:p>
      </dgm:t>
    </dgm:pt>
    <dgm:pt modelId="{540ECF90-16B3-344E-B580-9270D376B2D1}" type="parTrans" cxnId="{5195D2E7-5E9B-CD4F-B816-3F76CC7AB5C8}">
      <dgm:prSet/>
      <dgm:spPr/>
      <dgm:t>
        <a:bodyPr/>
        <a:lstStyle/>
        <a:p>
          <a:endParaRPr lang="es-MX"/>
        </a:p>
      </dgm:t>
    </dgm:pt>
    <dgm:pt modelId="{C7B29533-AA0F-E44F-983C-25B41735928D}" type="sibTrans" cxnId="{5195D2E7-5E9B-CD4F-B816-3F76CC7AB5C8}">
      <dgm:prSet/>
      <dgm:spPr/>
      <dgm:t>
        <a:bodyPr/>
        <a:lstStyle/>
        <a:p>
          <a:endParaRPr lang="es-MX"/>
        </a:p>
      </dgm:t>
    </dgm:pt>
    <dgm:pt modelId="{84C1CB41-EA96-284D-8419-6D8B32F3DCB4}">
      <dgm:prSet phldrT="[Texto]" custT="1"/>
      <dgm:spPr/>
      <dgm:t>
        <a:bodyPr/>
        <a:lstStyle/>
        <a:p>
          <a:r>
            <a:rPr lang="es-MX" sz="1400" dirty="0"/>
            <a:t>Interfaz web en desarrollada en React usando HTML, CSS3 y Tailwind, responsiva y orientada a estudiantes, docentes y administrador.</a:t>
          </a:r>
        </a:p>
      </dgm:t>
    </dgm:pt>
    <dgm:pt modelId="{6FA587D2-D06A-1E43-A944-626824FDF6C6}" type="parTrans" cxnId="{D39AB7D7-AE84-5147-9021-0EBB8B12917E}">
      <dgm:prSet/>
      <dgm:spPr/>
      <dgm:t>
        <a:bodyPr/>
        <a:lstStyle/>
        <a:p>
          <a:endParaRPr lang="es-MX"/>
        </a:p>
      </dgm:t>
    </dgm:pt>
    <dgm:pt modelId="{62251376-DF4B-0D4B-9C4F-0035A4BABD3A}" type="sibTrans" cxnId="{D39AB7D7-AE84-5147-9021-0EBB8B12917E}">
      <dgm:prSet/>
      <dgm:spPr/>
      <dgm:t>
        <a:bodyPr/>
        <a:lstStyle/>
        <a:p>
          <a:endParaRPr lang="es-MX"/>
        </a:p>
      </dgm:t>
    </dgm:pt>
    <dgm:pt modelId="{237924C0-80BA-5549-AD75-47875BBE7005}">
      <dgm:prSet phldrT="[Texto]" custT="1"/>
      <dgm:spPr/>
      <dgm:t>
        <a:bodyPr/>
        <a:lstStyle/>
        <a:p>
          <a:r>
            <a:rPr lang="es-MX" sz="2400" dirty="0"/>
            <a:t>BackEnd</a:t>
          </a:r>
        </a:p>
      </dgm:t>
    </dgm:pt>
    <dgm:pt modelId="{ED4ACD92-178C-D741-8065-CDFA084D4208}" type="parTrans" cxnId="{E4532144-C521-8C48-91FC-7E3710F8098A}">
      <dgm:prSet/>
      <dgm:spPr/>
      <dgm:t>
        <a:bodyPr/>
        <a:lstStyle/>
        <a:p>
          <a:endParaRPr lang="es-MX"/>
        </a:p>
      </dgm:t>
    </dgm:pt>
    <dgm:pt modelId="{87E04AC5-3D97-854D-89EB-E437677FB7A3}" type="sibTrans" cxnId="{E4532144-C521-8C48-91FC-7E3710F8098A}">
      <dgm:prSet/>
      <dgm:spPr/>
      <dgm:t>
        <a:bodyPr/>
        <a:lstStyle/>
        <a:p>
          <a:endParaRPr lang="es-MX"/>
        </a:p>
      </dgm:t>
    </dgm:pt>
    <dgm:pt modelId="{7CC1F4E9-CF2D-FE4B-9AFE-4E85CA4DCF3F}">
      <dgm:prSet phldrT="[Texto]" custT="1"/>
      <dgm:spPr/>
      <dgm:t>
        <a:bodyPr/>
        <a:lstStyle/>
        <a:p>
          <a:r>
            <a:rPr lang="es-MX" sz="1400" dirty="0"/>
            <a:t>Servidor en Node.js con Express, que maneja:</a:t>
          </a:r>
          <a:br>
            <a:rPr lang="es-MX" sz="1400" dirty="0"/>
          </a:br>
          <a:r>
            <a:rPr lang="es-MX" sz="1400" dirty="0"/>
            <a:t>autenticación, usuarios, catálogo, solicitudes, reportes y contenido informativo.</a:t>
          </a:r>
          <a:br>
            <a:rPr lang="es-MX" sz="1400" dirty="0"/>
          </a:br>
          <a:r>
            <a:rPr lang="es-MX" sz="1400" dirty="0"/>
            <a:t>Comunicación vía JSON.</a:t>
          </a:r>
        </a:p>
      </dgm:t>
    </dgm:pt>
    <dgm:pt modelId="{1AA28372-D517-BD41-9C7B-C6B51B6EF187}" type="parTrans" cxnId="{829BEB70-2F8D-4B46-9650-B580E743B0E7}">
      <dgm:prSet/>
      <dgm:spPr/>
      <dgm:t>
        <a:bodyPr/>
        <a:lstStyle/>
        <a:p>
          <a:endParaRPr lang="es-MX"/>
        </a:p>
      </dgm:t>
    </dgm:pt>
    <dgm:pt modelId="{D19E6A61-1F53-5F42-9F9E-32A70979D758}" type="sibTrans" cxnId="{829BEB70-2F8D-4B46-9650-B580E743B0E7}">
      <dgm:prSet/>
      <dgm:spPr/>
      <dgm:t>
        <a:bodyPr/>
        <a:lstStyle/>
        <a:p>
          <a:endParaRPr lang="es-MX"/>
        </a:p>
      </dgm:t>
    </dgm:pt>
    <dgm:pt modelId="{2A365227-C95E-8141-9627-7264849F8E75}">
      <dgm:prSet phldrT="[Texto]"/>
      <dgm:spPr/>
      <dgm:t>
        <a:bodyPr/>
        <a:lstStyle/>
        <a:p>
          <a:r>
            <a:rPr lang="es-MX" sz="2400" dirty="0"/>
            <a:t>Base de datos</a:t>
          </a:r>
        </a:p>
      </dgm:t>
    </dgm:pt>
    <dgm:pt modelId="{29DE989F-F4B0-F64A-B26E-3139E3F9D5A3}" type="parTrans" cxnId="{AB3A1016-B2F6-454B-A5DF-847D4A293CDF}">
      <dgm:prSet/>
      <dgm:spPr/>
      <dgm:t>
        <a:bodyPr/>
        <a:lstStyle/>
        <a:p>
          <a:endParaRPr lang="es-MX"/>
        </a:p>
      </dgm:t>
    </dgm:pt>
    <dgm:pt modelId="{FACC9C74-6EB2-D041-B684-E139E3796E46}" type="sibTrans" cxnId="{AB3A1016-B2F6-454B-A5DF-847D4A293CDF}">
      <dgm:prSet/>
      <dgm:spPr/>
      <dgm:t>
        <a:bodyPr/>
        <a:lstStyle/>
        <a:p>
          <a:endParaRPr lang="es-MX"/>
        </a:p>
      </dgm:t>
    </dgm:pt>
    <dgm:pt modelId="{4DFA847B-438C-B749-8D5D-597A9378E6C6}">
      <dgm:prSet phldrT="[Texto]" custT="1"/>
      <dgm:spPr/>
      <dgm:t>
        <a:bodyPr/>
        <a:lstStyle/>
        <a:p>
          <a:r>
            <a:rPr lang="es-MX" sz="1400" dirty="0"/>
            <a:t>pgAdmin, PostgreSQL, con tablas normalizadas para usuarios, libros, autores, editoriales, categorías y solicitudes</a:t>
          </a:r>
        </a:p>
      </dgm:t>
    </dgm:pt>
    <dgm:pt modelId="{F5B3EE6D-2FF2-2A4B-81E3-311F067ECDEA}" type="parTrans" cxnId="{1B8C8455-1A93-BD47-BFE5-50B782AD69D9}">
      <dgm:prSet/>
      <dgm:spPr/>
      <dgm:t>
        <a:bodyPr/>
        <a:lstStyle/>
        <a:p>
          <a:endParaRPr lang="es-MX"/>
        </a:p>
      </dgm:t>
    </dgm:pt>
    <dgm:pt modelId="{83A4C6F4-09F3-0540-9362-37B7DB8DA60C}" type="sibTrans" cxnId="{1B8C8455-1A93-BD47-BFE5-50B782AD69D9}">
      <dgm:prSet/>
      <dgm:spPr/>
      <dgm:t>
        <a:bodyPr/>
        <a:lstStyle/>
        <a:p>
          <a:endParaRPr lang="es-MX"/>
        </a:p>
      </dgm:t>
    </dgm:pt>
    <dgm:pt modelId="{B9399C27-051E-8443-BEED-5A802C348D71}" type="pres">
      <dgm:prSet presAssocID="{BDF6CB08-2489-3C4B-9424-E048699FCD37}" presName="linearFlow" presStyleCnt="0">
        <dgm:presLayoutVars>
          <dgm:dir/>
          <dgm:resizeHandles val="exact"/>
        </dgm:presLayoutVars>
      </dgm:prSet>
      <dgm:spPr/>
    </dgm:pt>
    <dgm:pt modelId="{4EA57FE4-4486-4048-8154-3E46FE336F07}" type="pres">
      <dgm:prSet presAssocID="{AEE066CC-B8CA-DA4C-A5B2-00C2CDD087F7}" presName="composite" presStyleCnt="0"/>
      <dgm:spPr/>
    </dgm:pt>
    <dgm:pt modelId="{E0086D05-95C1-AC4A-960B-F8E9F24944DD}" type="pres">
      <dgm:prSet presAssocID="{AEE066CC-B8CA-DA4C-A5B2-00C2CDD087F7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2E7DE37-7F39-874B-A094-16853C4F1E0D}" type="pres">
      <dgm:prSet presAssocID="{AEE066CC-B8CA-DA4C-A5B2-00C2CDD087F7}" presName="txShp" presStyleLbl="node1" presStyleIdx="0" presStyleCnt="3">
        <dgm:presLayoutVars>
          <dgm:bulletEnabled val="1"/>
        </dgm:presLayoutVars>
      </dgm:prSet>
      <dgm:spPr/>
    </dgm:pt>
    <dgm:pt modelId="{B53050BF-34FB-7041-9EC5-C58E83B3CD13}" type="pres">
      <dgm:prSet presAssocID="{C7B29533-AA0F-E44F-983C-25B41735928D}" presName="spacing" presStyleCnt="0"/>
      <dgm:spPr/>
    </dgm:pt>
    <dgm:pt modelId="{BC8D0B5B-32A3-D540-8E76-1E354E5956B6}" type="pres">
      <dgm:prSet presAssocID="{237924C0-80BA-5549-AD75-47875BBE7005}" presName="composite" presStyleCnt="0"/>
      <dgm:spPr/>
    </dgm:pt>
    <dgm:pt modelId="{A453CE99-30F2-CA43-B6D3-E68AE3F7E4BD}" type="pres">
      <dgm:prSet presAssocID="{237924C0-80BA-5549-AD75-47875BBE7005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718B4067-A134-6349-9CA4-6400B3E724A6}" type="pres">
      <dgm:prSet presAssocID="{237924C0-80BA-5549-AD75-47875BBE7005}" presName="txShp" presStyleLbl="node1" presStyleIdx="1" presStyleCnt="3">
        <dgm:presLayoutVars>
          <dgm:bulletEnabled val="1"/>
        </dgm:presLayoutVars>
      </dgm:prSet>
      <dgm:spPr/>
    </dgm:pt>
    <dgm:pt modelId="{8AF20A8C-EE77-D046-9C91-1F49D4EB235A}" type="pres">
      <dgm:prSet presAssocID="{87E04AC5-3D97-854D-89EB-E437677FB7A3}" presName="spacing" presStyleCnt="0"/>
      <dgm:spPr/>
    </dgm:pt>
    <dgm:pt modelId="{6FF8ADDE-EFAF-064F-BE45-8C2ECB9EED6F}" type="pres">
      <dgm:prSet presAssocID="{2A365227-C95E-8141-9627-7264849F8E75}" presName="composite" presStyleCnt="0"/>
      <dgm:spPr/>
    </dgm:pt>
    <dgm:pt modelId="{124F9B95-4001-0745-B9F5-F981E7240660}" type="pres">
      <dgm:prSet presAssocID="{2A365227-C95E-8141-9627-7264849F8E75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9C2C8842-4204-E442-A3ED-725B55E7B660}" type="pres">
      <dgm:prSet presAssocID="{2A365227-C95E-8141-9627-7264849F8E75}" presName="txShp" presStyleLbl="node1" presStyleIdx="2" presStyleCnt="3">
        <dgm:presLayoutVars>
          <dgm:bulletEnabled val="1"/>
        </dgm:presLayoutVars>
      </dgm:prSet>
      <dgm:spPr/>
    </dgm:pt>
  </dgm:ptLst>
  <dgm:cxnLst>
    <dgm:cxn modelId="{AB3A1016-B2F6-454B-A5DF-847D4A293CDF}" srcId="{BDF6CB08-2489-3C4B-9424-E048699FCD37}" destId="{2A365227-C95E-8141-9627-7264849F8E75}" srcOrd="2" destOrd="0" parTransId="{29DE989F-F4B0-F64A-B26E-3139E3F9D5A3}" sibTransId="{FACC9C74-6EB2-D041-B684-E139E3796E46}"/>
    <dgm:cxn modelId="{E4532144-C521-8C48-91FC-7E3710F8098A}" srcId="{BDF6CB08-2489-3C4B-9424-E048699FCD37}" destId="{237924C0-80BA-5549-AD75-47875BBE7005}" srcOrd="1" destOrd="0" parTransId="{ED4ACD92-178C-D741-8065-CDFA084D4208}" sibTransId="{87E04AC5-3D97-854D-89EB-E437677FB7A3}"/>
    <dgm:cxn modelId="{1B8C8455-1A93-BD47-BFE5-50B782AD69D9}" srcId="{2A365227-C95E-8141-9627-7264849F8E75}" destId="{4DFA847B-438C-B749-8D5D-597A9378E6C6}" srcOrd="0" destOrd="0" parTransId="{F5B3EE6D-2FF2-2A4B-81E3-311F067ECDEA}" sibTransId="{83A4C6F4-09F3-0540-9362-37B7DB8DA60C}"/>
    <dgm:cxn modelId="{BCC50362-5B25-714B-8C34-97376DB7190B}" type="presOf" srcId="{7CC1F4E9-CF2D-FE4B-9AFE-4E85CA4DCF3F}" destId="{718B4067-A134-6349-9CA4-6400B3E724A6}" srcOrd="0" destOrd="1" presId="urn:microsoft.com/office/officeart/2005/8/layout/vList3"/>
    <dgm:cxn modelId="{829BEB70-2F8D-4B46-9650-B580E743B0E7}" srcId="{237924C0-80BA-5549-AD75-47875BBE7005}" destId="{7CC1F4E9-CF2D-FE4B-9AFE-4E85CA4DCF3F}" srcOrd="0" destOrd="0" parTransId="{1AA28372-D517-BD41-9C7B-C6B51B6EF187}" sibTransId="{D19E6A61-1F53-5F42-9F9E-32A70979D758}"/>
    <dgm:cxn modelId="{8978447D-44CC-DD4C-A328-7912CA5FAA60}" type="presOf" srcId="{BDF6CB08-2489-3C4B-9424-E048699FCD37}" destId="{B9399C27-051E-8443-BEED-5A802C348D71}" srcOrd="0" destOrd="0" presId="urn:microsoft.com/office/officeart/2005/8/layout/vList3"/>
    <dgm:cxn modelId="{E373208F-5DDE-AF48-B71B-219196E739FE}" type="presOf" srcId="{2A365227-C95E-8141-9627-7264849F8E75}" destId="{9C2C8842-4204-E442-A3ED-725B55E7B660}" srcOrd="0" destOrd="0" presId="urn:microsoft.com/office/officeart/2005/8/layout/vList3"/>
    <dgm:cxn modelId="{8183F296-E00F-B84B-A81F-C3271E148FCA}" type="presOf" srcId="{4DFA847B-438C-B749-8D5D-597A9378E6C6}" destId="{9C2C8842-4204-E442-A3ED-725B55E7B660}" srcOrd="0" destOrd="1" presId="urn:microsoft.com/office/officeart/2005/8/layout/vList3"/>
    <dgm:cxn modelId="{9BBD23A8-BF99-934E-A4CD-2BABBF7F1E34}" type="presOf" srcId="{237924C0-80BA-5549-AD75-47875BBE7005}" destId="{718B4067-A134-6349-9CA4-6400B3E724A6}" srcOrd="0" destOrd="0" presId="urn:microsoft.com/office/officeart/2005/8/layout/vList3"/>
    <dgm:cxn modelId="{01D42CBF-2733-D544-9BCC-4DC91B6DF72A}" type="presOf" srcId="{AEE066CC-B8CA-DA4C-A5B2-00C2CDD087F7}" destId="{42E7DE37-7F39-874B-A094-16853C4F1E0D}" srcOrd="0" destOrd="0" presId="urn:microsoft.com/office/officeart/2005/8/layout/vList3"/>
    <dgm:cxn modelId="{D39AB7D7-AE84-5147-9021-0EBB8B12917E}" srcId="{AEE066CC-B8CA-DA4C-A5B2-00C2CDD087F7}" destId="{84C1CB41-EA96-284D-8419-6D8B32F3DCB4}" srcOrd="0" destOrd="0" parTransId="{6FA587D2-D06A-1E43-A944-626824FDF6C6}" sibTransId="{62251376-DF4B-0D4B-9C4F-0035A4BABD3A}"/>
    <dgm:cxn modelId="{5195D2E7-5E9B-CD4F-B816-3F76CC7AB5C8}" srcId="{BDF6CB08-2489-3C4B-9424-E048699FCD37}" destId="{AEE066CC-B8CA-DA4C-A5B2-00C2CDD087F7}" srcOrd="0" destOrd="0" parTransId="{540ECF90-16B3-344E-B580-9270D376B2D1}" sibTransId="{C7B29533-AA0F-E44F-983C-25B41735928D}"/>
    <dgm:cxn modelId="{7FF9A5F9-8D0A-F248-A5E8-9B716DC22D5E}" type="presOf" srcId="{84C1CB41-EA96-284D-8419-6D8B32F3DCB4}" destId="{42E7DE37-7F39-874B-A094-16853C4F1E0D}" srcOrd="0" destOrd="1" presId="urn:microsoft.com/office/officeart/2005/8/layout/vList3"/>
    <dgm:cxn modelId="{F9FB9787-E94E-7E46-BE48-EF5461381946}" type="presParOf" srcId="{B9399C27-051E-8443-BEED-5A802C348D71}" destId="{4EA57FE4-4486-4048-8154-3E46FE336F07}" srcOrd="0" destOrd="0" presId="urn:microsoft.com/office/officeart/2005/8/layout/vList3"/>
    <dgm:cxn modelId="{17A7AE0A-761D-A944-B29A-B32C9B5793D2}" type="presParOf" srcId="{4EA57FE4-4486-4048-8154-3E46FE336F07}" destId="{E0086D05-95C1-AC4A-960B-F8E9F24944DD}" srcOrd="0" destOrd="0" presId="urn:microsoft.com/office/officeart/2005/8/layout/vList3"/>
    <dgm:cxn modelId="{118DFC5A-5226-1C49-9BDB-C5DEF7748CDE}" type="presParOf" srcId="{4EA57FE4-4486-4048-8154-3E46FE336F07}" destId="{42E7DE37-7F39-874B-A094-16853C4F1E0D}" srcOrd="1" destOrd="0" presId="urn:microsoft.com/office/officeart/2005/8/layout/vList3"/>
    <dgm:cxn modelId="{D1FB505C-3E34-FC49-ABF7-8BEEF7FAA0ED}" type="presParOf" srcId="{B9399C27-051E-8443-BEED-5A802C348D71}" destId="{B53050BF-34FB-7041-9EC5-C58E83B3CD13}" srcOrd="1" destOrd="0" presId="urn:microsoft.com/office/officeart/2005/8/layout/vList3"/>
    <dgm:cxn modelId="{FA5571E9-9FA2-E742-AB85-8B4938E9A64D}" type="presParOf" srcId="{B9399C27-051E-8443-BEED-5A802C348D71}" destId="{BC8D0B5B-32A3-D540-8E76-1E354E5956B6}" srcOrd="2" destOrd="0" presId="urn:microsoft.com/office/officeart/2005/8/layout/vList3"/>
    <dgm:cxn modelId="{424B48A2-9EEC-0B4D-B51E-C40405F34CD4}" type="presParOf" srcId="{BC8D0B5B-32A3-D540-8E76-1E354E5956B6}" destId="{A453CE99-30F2-CA43-B6D3-E68AE3F7E4BD}" srcOrd="0" destOrd="0" presId="urn:microsoft.com/office/officeart/2005/8/layout/vList3"/>
    <dgm:cxn modelId="{2C54DEFD-A25B-9A4D-A3CB-7F46EB838952}" type="presParOf" srcId="{BC8D0B5B-32A3-D540-8E76-1E354E5956B6}" destId="{718B4067-A134-6349-9CA4-6400B3E724A6}" srcOrd="1" destOrd="0" presId="urn:microsoft.com/office/officeart/2005/8/layout/vList3"/>
    <dgm:cxn modelId="{3959FFE9-E36C-0C47-B67E-429E13FD2BB7}" type="presParOf" srcId="{B9399C27-051E-8443-BEED-5A802C348D71}" destId="{8AF20A8C-EE77-D046-9C91-1F49D4EB235A}" srcOrd="3" destOrd="0" presId="urn:microsoft.com/office/officeart/2005/8/layout/vList3"/>
    <dgm:cxn modelId="{EF7B8625-3C68-0947-B24C-586AE19BC188}" type="presParOf" srcId="{B9399C27-051E-8443-BEED-5A802C348D71}" destId="{6FF8ADDE-EFAF-064F-BE45-8C2ECB9EED6F}" srcOrd="4" destOrd="0" presId="urn:microsoft.com/office/officeart/2005/8/layout/vList3"/>
    <dgm:cxn modelId="{E288D674-09DC-AB4E-9F3E-3F51B3481E56}" type="presParOf" srcId="{6FF8ADDE-EFAF-064F-BE45-8C2ECB9EED6F}" destId="{124F9B95-4001-0745-B9F5-F981E7240660}" srcOrd="0" destOrd="0" presId="urn:microsoft.com/office/officeart/2005/8/layout/vList3"/>
    <dgm:cxn modelId="{A5F33873-0941-6649-BC6E-3F3C08767273}" type="presParOf" srcId="{6FF8ADDE-EFAF-064F-BE45-8C2ECB9EED6F}" destId="{9C2C8842-4204-E442-A3ED-725B55E7B6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EB63D-F943-004D-9290-4014D97550B8}">
      <dsp:nvSpPr>
        <dsp:cNvPr id="0" name=""/>
        <dsp:cNvSpPr/>
      </dsp:nvSpPr>
      <dsp:spPr>
        <a:xfrm rot="4396374">
          <a:off x="1099041" y="1003777"/>
          <a:ext cx="4354543" cy="3036750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74F81D-F723-234D-AA49-DC807A6E2073}">
      <dsp:nvSpPr>
        <dsp:cNvPr id="0" name=""/>
        <dsp:cNvSpPr/>
      </dsp:nvSpPr>
      <dsp:spPr>
        <a:xfrm>
          <a:off x="2744569" y="1535486"/>
          <a:ext cx="109965" cy="10996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53EA3A-2D0D-0F4E-A2CE-F5323E96AA23}">
      <dsp:nvSpPr>
        <dsp:cNvPr id="0" name=""/>
        <dsp:cNvSpPr/>
      </dsp:nvSpPr>
      <dsp:spPr>
        <a:xfrm>
          <a:off x="3702280" y="2469187"/>
          <a:ext cx="109965" cy="10996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D0EB67-D7A2-954B-8B86-7956B0EB3C8C}">
      <dsp:nvSpPr>
        <dsp:cNvPr id="0" name=""/>
        <dsp:cNvSpPr/>
      </dsp:nvSpPr>
      <dsp:spPr>
        <a:xfrm>
          <a:off x="635545" y="0"/>
          <a:ext cx="2053032" cy="807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Dirección General de Aeronáutica Civil (DGAC) </a:t>
          </a:r>
        </a:p>
      </dsp:txBody>
      <dsp:txXfrm>
        <a:off x="635545" y="0"/>
        <a:ext cx="2053032" cy="807088"/>
      </dsp:txXfrm>
    </dsp:sp>
    <dsp:sp modelId="{81D9FB12-2BCF-0D48-A271-C94B45C4D238}">
      <dsp:nvSpPr>
        <dsp:cNvPr id="0" name=""/>
        <dsp:cNvSpPr/>
      </dsp:nvSpPr>
      <dsp:spPr>
        <a:xfrm>
          <a:off x="3354425" y="1186924"/>
          <a:ext cx="2829855" cy="807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Escuela Técnica Aeronáutica</a:t>
          </a:r>
        </a:p>
      </dsp:txBody>
      <dsp:txXfrm>
        <a:off x="3354425" y="1186924"/>
        <a:ext cx="2829855" cy="807088"/>
      </dsp:txXfrm>
    </dsp:sp>
    <dsp:sp modelId="{6478A474-732C-9447-9A80-3A9522D3F8AC}">
      <dsp:nvSpPr>
        <dsp:cNvPr id="0" name=""/>
        <dsp:cNvSpPr/>
      </dsp:nvSpPr>
      <dsp:spPr>
        <a:xfrm>
          <a:off x="635545" y="2120625"/>
          <a:ext cx="2774367" cy="807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Rol clave de la Biblioteca en la Escuela</a:t>
          </a:r>
        </a:p>
      </dsp:txBody>
      <dsp:txXfrm>
        <a:off x="635545" y="2120625"/>
        <a:ext cx="2774367" cy="807088"/>
      </dsp:txXfrm>
    </dsp:sp>
    <dsp:sp modelId="{3696ED25-1833-A149-8115-60AD32745B0E}">
      <dsp:nvSpPr>
        <dsp:cNvPr id="0" name=""/>
        <dsp:cNvSpPr/>
      </dsp:nvSpPr>
      <dsp:spPr>
        <a:xfrm>
          <a:off x="3409913" y="4237216"/>
          <a:ext cx="2774367" cy="807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El proyecto busca modernizar, mejorar la disponibilidad, vigencia y trazabilidad de los recursos.</a:t>
          </a:r>
          <a:endParaRPr lang="es-CL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9913" y="4237216"/>
        <a:ext cx="2774367" cy="8070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90FDA-A272-764A-8F43-C04F5527A9EF}">
      <dsp:nvSpPr>
        <dsp:cNvPr id="0" name=""/>
        <dsp:cNvSpPr/>
      </dsp:nvSpPr>
      <dsp:spPr>
        <a:xfrm>
          <a:off x="1523040" y="0"/>
          <a:ext cx="2284561" cy="15178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1300" kern="1200" dirty="0"/>
            <a:t>En ella se contienen los libros con los que cuenta la biblioteca y posteriormente reflejados en el catalogo.</a:t>
          </a:r>
          <a:endParaRPr lang="es-MX" sz="1300" kern="1200" dirty="0"/>
        </a:p>
      </dsp:txBody>
      <dsp:txXfrm>
        <a:off x="1523040" y="189731"/>
        <a:ext cx="1715370" cy="1138383"/>
      </dsp:txXfrm>
    </dsp:sp>
    <dsp:sp modelId="{26F7297F-C6DF-B743-B3B6-1A726B34208A}">
      <dsp:nvSpPr>
        <dsp:cNvPr id="0" name=""/>
        <dsp:cNvSpPr/>
      </dsp:nvSpPr>
      <dsp:spPr>
        <a:xfrm>
          <a:off x="0" y="0"/>
          <a:ext cx="1523040" cy="151784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Libros</a:t>
          </a:r>
        </a:p>
      </dsp:txBody>
      <dsp:txXfrm>
        <a:off x="74095" y="74095"/>
        <a:ext cx="1374850" cy="1369654"/>
      </dsp:txXfrm>
    </dsp:sp>
    <dsp:sp modelId="{6BA43B7A-D082-1944-B541-45D0CFF374C2}">
      <dsp:nvSpPr>
        <dsp:cNvPr id="0" name=""/>
        <dsp:cNvSpPr/>
      </dsp:nvSpPr>
      <dsp:spPr>
        <a:xfrm>
          <a:off x="1523040" y="1669628"/>
          <a:ext cx="2284561" cy="15178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1300" kern="1200" dirty="0"/>
            <a:t>Esta tabla se integra por todos los usuarios con una cuenta activa, tanto alumnos como administradores.</a:t>
          </a:r>
          <a:endParaRPr lang="es-MX" sz="1300" kern="1200" dirty="0"/>
        </a:p>
      </dsp:txBody>
      <dsp:txXfrm>
        <a:off x="1523040" y="1859359"/>
        <a:ext cx="1715370" cy="1138383"/>
      </dsp:txXfrm>
    </dsp:sp>
    <dsp:sp modelId="{A1C14FCE-542A-0F47-83C5-311F55C04FBC}">
      <dsp:nvSpPr>
        <dsp:cNvPr id="0" name=""/>
        <dsp:cNvSpPr/>
      </dsp:nvSpPr>
      <dsp:spPr>
        <a:xfrm>
          <a:off x="0" y="1669628"/>
          <a:ext cx="1523040" cy="1517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Usuarios</a:t>
          </a:r>
        </a:p>
      </dsp:txBody>
      <dsp:txXfrm>
        <a:off x="74095" y="1743723"/>
        <a:ext cx="1374850" cy="1369654"/>
      </dsp:txXfrm>
    </dsp:sp>
    <dsp:sp modelId="{64A4DEC3-3CDB-1C47-818F-E5E8919987B0}">
      <dsp:nvSpPr>
        <dsp:cNvPr id="0" name=""/>
        <dsp:cNvSpPr/>
      </dsp:nvSpPr>
      <dsp:spPr>
        <a:xfrm>
          <a:off x="1523040" y="3339256"/>
          <a:ext cx="2284561" cy="15178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1300" kern="1200" dirty="0"/>
            <a:t>Abarca todas las solicitudes realizadas por los estudiantes.</a:t>
          </a:r>
          <a:endParaRPr lang="es-MX" sz="1300" kern="1200" dirty="0"/>
        </a:p>
      </dsp:txBody>
      <dsp:txXfrm>
        <a:off x="1523040" y="3528987"/>
        <a:ext cx="1715370" cy="1138383"/>
      </dsp:txXfrm>
    </dsp:sp>
    <dsp:sp modelId="{BA3DDF51-E51B-3C44-9350-E39C4E5B6ECF}">
      <dsp:nvSpPr>
        <dsp:cNvPr id="0" name=""/>
        <dsp:cNvSpPr/>
      </dsp:nvSpPr>
      <dsp:spPr>
        <a:xfrm>
          <a:off x="0" y="3339256"/>
          <a:ext cx="1523040" cy="151784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Solicitudes</a:t>
          </a:r>
        </a:p>
      </dsp:txBody>
      <dsp:txXfrm>
        <a:off x="74095" y="3413351"/>
        <a:ext cx="1374850" cy="1369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F1BC5-E055-004D-9138-096247DAABD5}">
      <dsp:nvSpPr>
        <dsp:cNvPr id="0" name=""/>
        <dsp:cNvSpPr/>
      </dsp:nvSpPr>
      <dsp:spPr>
        <a:xfrm rot="5400000">
          <a:off x="374390" y="1834332"/>
          <a:ext cx="2869146" cy="3458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F4BAD-E4C9-FC44-AA64-A45087E2804C}">
      <dsp:nvSpPr>
        <dsp:cNvPr id="0" name=""/>
        <dsp:cNvSpPr/>
      </dsp:nvSpPr>
      <dsp:spPr>
        <a:xfrm>
          <a:off x="1034236" y="2981"/>
          <a:ext cx="3842263" cy="2305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Gestión Eficiente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u="none" kern="1200" dirty="0"/>
            <a:t>Automatización de préstamos y devoluciones.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Menos errores</a:t>
          </a:r>
          <a:r>
            <a:rPr lang="es-CL" sz="1800" b="0" i="0" u="none" kern="1200" dirty="0"/>
            <a:t>, liberando al personal para enfocarse en el usuario y la gestión académica.</a:t>
          </a:r>
          <a:endParaRPr lang="es-CL" sz="1800" kern="1200" dirty="0"/>
        </a:p>
      </dsp:txBody>
      <dsp:txXfrm>
        <a:off x="1101758" y="70503"/>
        <a:ext cx="3707219" cy="2170314"/>
      </dsp:txXfrm>
    </dsp:sp>
    <dsp:sp modelId="{8F037E69-0A33-5142-A4BB-68502D655173}">
      <dsp:nvSpPr>
        <dsp:cNvPr id="0" name=""/>
        <dsp:cNvSpPr/>
      </dsp:nvSpPr>
      <dsp:spPr>
        <a:xfrm>
          <a:off x="1815239" y="3275180"/>
          <a:ext cx="5097659" cy="3458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3E42C-6664-284B-9C58-779259074A67}">
      <dsp:nvSpPr>
        <dsp:cNvPr id="0" name=""/>
        <dsp:cNvSpPr/>
      </dsp:nvSpPr>
      <dsp:spPr>
        <a:xfrm>
          <a:off x="1034236" y="2884679"/>
          <a:ext cx="3842263" cy="230535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Visibilidad Total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u="none" kern="1200" dirty="0"/>
            <a:t>Reportes en tiempo real sobre el uso de la biblioteca.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Toma de decisiones informada</a:t>
          </a:r>
          <a:r>
            <a:rPr lang="es-CL" sz="1800" b="0" i="0" u="none" kern="1200" dirty="0"/>
            <a:t> sobre la adquisición de nuevo material y la gestión académica.</a:t>
          </a:r>
          <a:endParaRPr lang="es-CL" sz="1800" kern="1200" dirty="0"/>
        </a:p>
      </dsp:txBody>
      <dsp:txXfrm>
        <a:off x="1101758" y="2952201"/>
        <a:ext cx="3707219" cy="2170314"/>
      </dsp:txXfrm>
    </dsp:sp>
    <dsp:sp modelId="{15F9B2B7-6A94-DA43-A362-A062A366674E}">
      <dsp:nvSpPr>
        <dsp:cNvPr id="0" name=""/>
        <dsp:cNvSpPr/>
      </dsp:nvSpPr>
      <dsp:spPr>
        <a:xfrm rot="16200000">
          <a:off x="5484601" y="1834332"/>
          <a:ext cx="2869146" cy="3458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5C6E2-9350-1349-BC62-78DF36552790}">
      <dsp:nvSpPr>
        <dsp:cNvPr id="0" name=""/>
        <dsp:cNvSpPr/>
      </dsp:nvSpPr>
      <dsp:spPr>
        <a:xfrm>
          <a:off x="6144446" y="2884679"/>
          <a:ext cx="3842263" cy="2305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Tecnología Moderna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u="none" kern="1200" dirty="0"/>
            <a:t>Plataforma web accesible, con navegación fácil y amigable.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Máxima usabilidad</a:t>
          </a:r>
          <a:r>
            <a:rPr lang="es-CL" sz="1800" b="0" i="0" u="none" kern="1200" dirty="0"/>
            <a:t> desde cualquier dispositivo (PC, móvil), resolviendo las limitaciones actuales.</a:t>
          </a:r>
          <a:endParaRPr lang="es-CL" sz="1800" kern="1200" dirty="0"/>
        </a:p>
      </dsp:txBody>
      <dsp:txXfrm>
        <a:off x="6211968" y="2952201"/>
        <a:ext cx="3707219" cy="2170314"/>
      </dsp:txXfrm>
    </dsp:sp>
    <dsp:sp modelId="{DB14C6A7-C609-4746-B1ED-9AFCE3A7F07F}">
      <dsp:nvSpPr>
        <dsp:cNvPr id="0" name=""/>
        <dsp:cNvSpPr/>
      </dsp:nvSpPr>
      <dsp:spPr>
        <a:xfrm>
          <a:off x="6144446" y="2981"/>
          <a:ext cx="3842263" cy="230535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Control de Stock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0" i="0" u="none" kern="1200" dirty="0"/>
            <a:t>Actualización automática e inmediata del inventario de libros.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i="0" u="none" kern="1200" dirty="0"/>
            <a:t>Fin de la incertidumbre:</a:t>
          </a:r>
          <a:r>
            <a:rPr lang="es-CL" sz="1800" b="0" i="0" u="none" kern="1200" dirty="0"/>
            <a:t> El usuario sabe si el material está </a:t>
          </a:r>
          <a:r>
            <a:rPr lang="es-CL" sz="1800" b="0" i="1" u="none" kern="1200" dirty="0"/>
            <a:t>realmente</a:t>
          </a:r>
          <a:r>
            <a:rPr lang="es-CL" sz="1800" b="0" i="0" u="none" kern="1200" dirty="0"/>
            <a:t> disponible.</a:t>
          </a:r>
          <a:endParaRPr lang="es-CL" sz="1800" kern="1200" dirty="0"/>
        </a:p>
      </dsp:txBody>
      <dsp:txXfrm>
        <a:off x="6211968" y="70503"/>
        <a:ext cx="3707219" cy="21703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255C5-47E1-1A4B-BA31-4C268EF1B756}">
      <dsp:nvSpPr>
        <dsp:cNvPr id="0" name=""/>
        <dsp:cNvSpPr/>
      </dsp:nvSpPr>
      <dsp:spPr>
        <a:xfrm rot="5400000">
          <a:off x="5960501" y="-2327486"/>
          <a:ext cx="1225070" cy="6186387"/>
        </a:xfrm>
        <a:prstGeom prst="round2SameRect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La renovación tecnológica.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Procesos más eficientes.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experiencia de usuario. </a:t>
          </a:r>
          <a:endParaRPr lang="es-CL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modernización de la institución.</a:t>
          </a:r>
          <a:endParaRPr lang="es-CL" sz="1600" kern="1200"/>
        </a:p>
      </dsp:txBody>
      <dsp:txXfrm rot="-5400000">
        <a:off x="3479843" y="212975"/>
        <a:ext cx="6126584" cy="1105464"/>
      </dsp:txXfrm>
    </dsp:sp>
    <dsp:sp modelId="{BE7F74D3-81B2-254F-B50A-ED256DE926C6}">
      <dsp:nvSpPr>
        <dsp:cNvPr id="0" name=""/>
        <dsp:cNvSpPr/>
      </dsp:nvSpPr>
      <dsp:spPr>
        <a:xfrm>
          <a:off x="0" y="38"/>
          <a:ext cx="3479843" cy="1531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900" b="1" kern="1200" dirty="0"/>
            <a:t>Alineación estratégica:</a:t>
          </a:r>
          <a:endParaRPr lang="es-CL" sz="3900" kern="1200" dirty="0"/>
        </a:p>
      </dsp:txBody>
      <dsp:txXfrm>
        <a:off x="74754" y="74792"/>
        <a:ext cx="3330335" cy="1381830"/>
      </dsp:txXfrm>
    </dsp:sp>
    <dsp:sp modelId="{D00A0812-AF81-3A40-A215-9D3329EC8DF2}">
      <dsp:nvSpPr>
        <dsp:cNvPr id="0" name=""/>
        <dsp:cNvSpPr/>
      </dsp:nvSpPr>
      <dsp:spPr>
        <a:xfrm rot="5400000">
          <a:off x="5960501" y="-719580"/>
          <a:ext cx="1225070" cy="6186387"/>
        </a:xfrm>
        <a:prstGeom prst="round2SameRect">
          <a:avLst/>
        </a:prstGeom>
        <a:solidFill>
          <a:srgbClr val="FFC00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Estándares web modernos.</a:t>
          </a:r>
          <a:endParaRPr lang="es-CL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Mejorando e integrar.</a:t>
          </a:r>
          <a:endParaRPr lang="es-CL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Asegura la inversión.</a:t>
          </a:r>
          <a:endParaRPr lang="es-CL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/>
            <a:t>Útil a largo plazo.</a:t>
          </a:r>
          <a:endParaRPr lang="es-CL" sz="1600" kern="1200"/>
        </a:p>
      </dsp:txBody>
      <dsp:txXfrm rot="-5400000">
        <a:off x="3479843" y="1820881"/>
        <a:ext cx="6126584" cy="1105464"/>
      </dsp:txXfrm>
    </dsp:sp>
    <dsp:sp modelId="{10E2BDF0-3F45-EA40-BAD1-74AA74DEBFEB}">
      <dsp:nvSpPr>
        <dsp:cNvPr id="0" name=""/>
        <dsp:cNvSpPr/>
      </dsp:nvSpPr>
      <dsp:spPr>
        <a:xfrm>
          <a:off x="0" y="1607943"/>
          <a:ext cx="3479843" cy="153133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900" b="1" kern="1200"/>
            <a:t>Proyección y escalabilidad:</a:t>
          </a:r>
          <a:endParaRPr lang="es-CL" sz="3900" kern="1200"/>
        </a:p>
      </dsp:txBody>
      <dsp:txXfrm>
        <a:off x="74754" y="1682697"/>
        <a:ext cx="3330335" cy="13818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0E12B-7140-454F-82CA-6947A448AA21}">
      <dsp:nvSpPr>
        <dsp:cNvPr id="0" name=""/>
        <dsp:cNvSpPr/>
      </dsp:nvSpPr>
      <dsp:spPr>
        <a:xfrm rot="16200000">
          <a:off x="1247071" y="-1247071"/>
          <a:ext cx="2447971" cy="4942114"/>
        </a:xfrm>
        <a:prstGeom prst="round1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64800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Perfil de egreso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1. Análisis y toma de requerimientos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2. Gestión de Proyectos de Desarrollo.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3. Gestión y Modelado de Bases de Datos.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4. Integración de Sistemas.</a:t>
          </a:r>
        </a:p>
      </dsp:txBody>
      <dsp:txXfrm rot="5400000">
        <a:off x="-1" y="1"/>
        <a:ext cx="4942114" cy="1835978"/>
      </dsp:txXfrm>
    </dsp:sp>
    <dsp:sp modelId="{AB15C2E2-72A5-E246-B932-AE65F7AF6A34}">
      <dsp:nvSpPr>
        <dsp:cNvPr id="0" name=""/>
        <dsp:cNvSpPr/>
      </dsp:nvSpPr>
      <dsp:spPr>
        <a:xfrm>
          <a:off x="4942114" y="0"/>
          <a:ext cx="4942114" cy="2447971"/>
        </a:xfrm>
        <a:prstGeom prst="round1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36000" rIns="120904" bIns="18000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Intereses profesionales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1. Enfoque Full-Stack.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2. Transformación Digital.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3. Diseño </a:t>
          </a:r>
          <a:r>
            <a:rPr lang="es-CL" sz="2000" kern="1200" dirty="0"/>
            <a:t>UX/Usabilidad.</a:t>
          </a:r>
          <a:endParaRPr lang="es-MX" sz="2000" kern="1200" dirty="0"/>
        </a:p>
      </dsp:txBody>
      <dsp:txXfrm>
        <a:off x="4942114" y="0"/>
        <a:ext cx="4942114" cy="1835978"/>
      </dsp:txXfrm>
    </dsp:sp>
    <dsp:sp modelId="{D9C645A7-D188-9B46-A574-71CBF6998E95}">
      <dsp:nvSpPr>
        <dsp:cNvPr id="0" name=""/>
        <dsp:cNvSpPr/>
      </dsp:nvSpPr>
      <dsp:spPr>
        <a:xfrm rot="10800000">
          <a:off x="0" y="2447971"/>
          <a:ext cx="4942114" cy="2447971"/>
        </a:xfrm>
        <a:prstGeom prst="round1Rect">
          <a:avLst/>
        </a:prstGeom>
        <a:solidFill>
          <a:srgbClr val="CB69B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0" rIns="142240" bIns="648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Obstáculos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1. Asegurar la Continuidad Operacional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2. Migración de Datos Críticos.</a:t>
          </a:r>
        </a:p>
      </dsp:txBody>
      <dsp:txXfrm rot="10800000">
        <a:off x="0" y="3059963"/>
        <a:ext cx="4942114" cy="1835978"/>
      </dsp:txXfrm>
    </dsp:sp>
    <dsp:sp modelId="{752B0380-5F29-3F41-BAB9-BD83FFD6F52E}">
      <dsp:nvSpPr>
        <dsp:cNvPr id="0" name=""/>
        <dsp:cNvSpPr/>
      </dsp:nvSpPr>
      <dsp:spPr>
        <a:xfrm rot="5400000">
          <a:off x="6189185" y="1200899"/>
          <a:ext cx="2447971" cy="494211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0" rIns="142240" bIns="468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dirty="0"/>
            <a:t>Aporte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1. Herramienta Eficiente Mejora en el Servicio al Usuario.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2. Bases para Futuras i</a:t>
          </a:r>
          <a:r>
            <a:rPr lang="es-CL" sz="2000" kern="1200" dirty="0"/>
            <a:t>integraciones.</a:t>
          </a:r>
          <a:endParaRPr lang="es-MX" sz="2000" kern="1200" dirty="0"/>
        </a:p>
      </dsp:txBody>
      <dsp:txXfrm rot="-5400000">
        <a:off x="4942113" y="3059963"/>
        <a:ext cx="4942114" cy="1835978"/>
      </dsp:txXfrm>
    </dsp:sp>
    <dsp:sp modelId="{8276FAB2-76AE-374B-A589-E1DC53CDC787}">
      <dsp:nvSpPr>
        <dsp:cNvPr id="0" name=""/>
        <dsp:cNvSpPr/>
      </dsp:nvSpPr>
      <dsp:spPr>
        <a:xfrm>
          <a:off x="3459479" y="1835978"/>
          <a:ext cx="2965268" cy="122398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Reflexión</a:t>
          </a:r>
        </a:p>
      </dsp:txBody>
      <dsp:txXfrm>
        <a:off x="3519229" y="1895728"/>
        <a:ext cx="2845768" cy="1104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250F5-6F0E-F14D-AAE8-8D240F54532E}">
      <dsp:nvSpPr>
        <dsp:cNvPr id="0" name=""/>
        <dsp:cNvSpPr/>
      </dsp:nvSpPr>
      <dsp:spPr>
        <a:xfrm>
          <a:off x="4323018" y="661"/>
          <a:ext cx="6484528" cy="25796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400" kern="1200" dirty="0"/>
            <a:t> 	</a:t>
          </a:r>
          <a:endParaRPr lang="es-MX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MX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MX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400" kern="1200" dirty="0"/>
            <a:t>   Desarrollar e implementar un Sistema de Biblioteca digital para la Escuela Técnica Aeronáutica que modernice los procesos de gestión bibliográfica, optimice la experiencia de los usuarios y garantice la seguridad y disponibilidad </a:t>
          </a:r>
          <a:endParaRPr lang="es-MX" sz="1400" kern="1200" dirty="0"/>
        </a:p>
      </dsp:txBody>
      <dsp:txXfrm>
        <a:off x="4323018" y="323122"/>
        <a:ext cx="5517145" cy="1934765"/>
      </dsp:txXfrm>
    </dsp:sp>
    <dsp:sp modelId="{C4D494FD-F4C6-6542-84DD-2584EE732051}">
      <dsp:nvSpPr>
        <dsp:cNvPr id="0" name=""/>
        <dsp:cNvSpPr/>
      </dsp:nvSpPr>
      <dsp:spPr>
        <a:xfrm>
          <a:off x="0" y="661"/>
          <a:ext cx="4323018" cy="2579687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 General</a:t>
          </a:r>
        </a:p>
      </dsp:txBody>
      <dsp:txXfrm>
        <a:off x="125930" y="126591"/>
        <a:ext cx="4071158" cy="2327827"/>
      </dsp:txXfrm>
    </dsp:sp>
    <dsp:sp modelId="{8B2A080C-3104-B745-9698-BE24F16D3B59}">
      <dsp:nvSpPr>
        <dsp:cNvPr id="0" name=""/>
        <dsp:cNvSpPr/>
      </dsp:nvSpPr>
      <dsp:spPr>
        <a:xfrm>
          <a:off x="4323018" y="2838317"/>
          <a:ext cx="6484528" cy="25796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MX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s-CL" sz="1400" b="1" kern="1200" dirty="0"/>
            <a:t>Desarrollo Web Responsivo </a:t>
          </a:r>
          <a:r>
            <a:rPr lang="es-CL" sz="1400" kern="1200" dirty="0"/>
            <a:t> </a:t>
          </a:r>
          <a:r>
            <a:rPr lang="es-CL" sz="1400" i="1" kern="1200" dirty="0"/>
            <a:t>Front-</a:t>
          </a:r>
          <a:r>
            <a:rPr lang="es-CL" sz="1400" i="1" kern="1200" dirty="0" err="1"/>
            <a:t>end</a:t>
          </a:r>
          <a:r>
            <a:rPr lang="es-CL" sz="1400" kern="1200" dirty="0"/>
            <a:t> que sea intuitiva y accesible desde cualquier dispositivo, resolviendo la necesidad de un sistema amigable.</a:t>
          </a:r>
          <a:endParaRPr lang="es-MX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s-CL" sz="1400" b="1" kern="1200" dirty="0"/>
            <a:t> Implementación de Módulos Críticos </a:t>
          </a:r>
          <a:r>
            <a:rPr lang="es-CL" sz="1400" kern="1200" dirty="0"/>
            <a:t>como la búsqueda avanzada del catálogo, la automatización del </a:t>
          </a:r>
          <a:r>
            <a:rPr lang="es-CL" sz="1400" i="1" kern="1200" dirty="0"/>
            <a:t>stock</a:t>
          </a:r>
          <a:r>
            <a:rPr lang="es-CL" sz="1400" kern="1200" dirty="0"/>
            <a:t> y el seguimiento del </a:t>
          </a:r>
          <a:r>
            <a:rPr lang="es-CL" sz="1400" i="1" kern="1200" dirty="0"/>
            <a:t>status</a:t>
          </a:r>
          <a:r>
            <a:rPr lang="es-CL" sz="1400" kern="1200" dirty="0"/>
            <a:t> de préstamos.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s-CL" sz="1400" b="1" kern="1200" dirty="0"/>
            <a:t> Validación y Evaluación Continua </a:t>
          </a:r>
          <a:r>
            <a:rPr lang="es-CL" sz="1400" kern="1200" dirty="0"/>
            <a:t>Utilizando la metodología ágil de entregas incrementales (MVP) para validar el sistema y asegurar el cumplimiento de requisitos y la óptima experiencia del usuario.</a:t>
          </a:r>
        </a:p>
      </dsp:txBody>
      <dsp:txXfrm>
        <a:off x="4323018" y="3160778"/>
        <a:ext cx="5517145" cy="1934765"/>
      </dsp:txXfrm>
    </dsp:sp>
    <dsp:sp modelId="{1E02C006-81C9-6B46-BF22-A01DEA6328FF}">
      <dsp:nvSpPr>
        <dsp:cNvPr id="0" name=""/>
        <dsp:cNvSpPr/>
      </dsp:nvSpPr>
      <dsp:spPr>
        <a:xfrm>
          <a:off x="0" y="2838317"/>
          <a:ext cx="4323018" cy="2579687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 Especifico</a:t>
          </a:r>
        </a:p>
      </dsp:txBody>
      <dsp:txXfrm>
        <a:off x="125930" y="2964247"/>
        <a:ext cx="4071158" cy="2327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4FFD0-AEEE-1C44-8DB9-4B4692BA2C6C}">
      <dsp:nvSpPr>
        <dsp:cNvPr id="0" name=""/>
        <dsp:cNvSpPr/>
      </dsp:nvSpPr>
      <dsp:spPr>
        <a:xfrm>
          <a:off x="0" y="0"/>
          <a:ext cx="8273143" cy="269341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/>
            <a:t>Alcances del proyecto</a:t>
          </a:r>
          <a:endParaRPr lang="es-MX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Implementación de un sistema web funcional accesible desde navegador.</a:t>
          </a:r>
          <a:endParaRPr lang="es-MX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Gestión de usuarios con roles: alumno/docente/administrador.</a:t>
          </a:r>
          <a:endParaRPr lang="es-MX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Visualización de reportes</a:t>
          </a:r>
          <a:endParaRPr lang="es-CL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Registro y seguimiento de solicitudes de préstamo con distintos estados.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Catálogo de libros con autores, categorías y editoriales.</a:t>
          </a:r>
        </a:p>
      </dsp:txBody>
      <dsp:txXfrm>
        <a:off x="1923969" y="0"/>
        <a:ext cx="6349173" cy="2693412"/>
      </dsp:txXfrm>
    </dsp:sp>
    <dsp:sp modelId="{F6747412-0283-3743-A385-F3CC10248A33}">
      <dsp:nvSpPr>
        <dsp:cNvPr id="0" name=""/>
        <dsp:cNvSpPr/>
      </dsp:nvSpPr>
      <dsp:spPr>
        <a:xfrm>
          <a:off x="74202" y="168887"/>
          <a:ext cx="1870706" cy="24087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8000" r="-18000"/>
          </a:stretch>
        </a:blipFill>
        <a:ln>
          <a:noFill/>
        </a:ln>
        <a:effectLst>
          <a:outerShdw dist="50800" sx="1000" sy="1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 prst="coolSlant"/>
          <a:bevelB w="165100" h="2540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BDC038-1FC8-904B-8657-8A958F1DAA76}">
      <dsp:nvSpPr>
        <dsp:cNvPr id="0" name=""/>
        <dsp:cNvSpPr/>
      </dsp:nvSpPr>
      <dsp:spPr>
        <a:xfrm>
          <a:off x="0" y="2962754"/>
          <a:ext cx="8273143" cy="2693412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 dirty="0"/>
            <a:t>Limitaciones del proyecto</a:t>
          </a:r>
          <a:endParaRPr lang="es-MX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No se integra con sistemas productivos de la DGAC/ETA (ambiente de prueba).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No considera aún la digitalización masiva de libros físicos.</a:t>
          </a:r>
          <a:endParaRPr lang="es-CL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800" b="0" i="0" u="none" kern="1200" dirty="0"/>
            <a:t>El sistema no aplica políticas de multas o sanciones por retraso</a:t>
          </a:r>
          <a:endParaRPr lang="es-CL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1800" b="0" i="0" u="none" kern="1200" dirty="0"/>
            <a:t>No incluye la generación de código QR para retiro presencial</a:t>
          </a:r>
          <a:endParaRPr lang="es-CL" sz="1800" kern="1200" dirty="0"/>
        </a:p>
      </dsp:txBody>
      <dsp:txXfrm>
        <a:off x="1923969" y="2962754"/>
        <a:ext cx="6349173" cy="2693412"/>
      </dsp:txXfrm>
    </dsp:sp>
    <dsp:sp modelId="{DC515DA1-D73D-F04F-96BC-EE8AECF2561E}">
      <dsp:nvSpPr>
        <dsp:cNvPr id="0" name=""/>
        <dsp:cNvSpPr/>
      </dsp:nvSpPr>
      <dsp:spPr>
        <a:xfrm>
          <a:off x="269341" y="3232095"/>
          <a:ext cx="1654628" cy="21547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duotone>
              <a:schemeClr val="accent4">
                <a:hueOff val="10788196"/>
                <a:satOff val="-50206"/>
                <a:lumOff val="-2202"/>
                <a:alphaOff val="0"/>
                <a:shade val="20000"/>
                <a:satMod val="200000"/>
              </a:schemeClr>
              <a:schemeClr val="accent4">
                <a:hueOff val="10788196"/>
                <a:satOff val="-50206"/>
                <a:lumOff val="-2202"/>
                <a:alphaOff val="0"/>
                <a:tint val="12000"/>
                <a:satMod val="190000"/>
              </a:schemeClr>
            </a:duotone>
          </a:blip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1A64D-3CF9-104A-8BD5-B474154589D7}">
      <dsp:nvSpPr>
        <dsp:cNvPr id="0" name=""/>
        <dsp:cNvSpPr/>
      </dsp:nvSpPr>
      <dsp:spPr>
        <a:xfrm>
          <a:off x="-2861524" y="-440974"/>
          <a:ext cx="3414361" cy="3414361"/>
        </a:xfrm>
        <a:prstGeom prst="blockArc">
          <a:avLst>
            <a:gd name="adj1" fmla="val 18900000"/>
            <a:gd name="adj2" fmla="val 2700000"/>
            <a:gd name="adj3" fmla="val 63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E18E7-7D85-5D4E-8D16-9B60542FD254}">
      <dsp:nvSpPr>
        <dsp:cNvPr id="0" name=""/>
        <dsp:cNvSpPr/>
      </dsp:nvSpPr>
      <dsp:spPr>
        <a:xfrm>
          <a:off x="355449" y="253241"/>
          <a:ext cx="5779403" cy="506482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02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• </a:t>
          </a:r>
          <a:r>
            <a:rPr lang="es-MX" sz="1500" b="1" kern="1200" dirty="0"/>
            <a:t>Módulo público: </a:t>
          </a:r>
          <a:r>
            <a:rPr lang="es-MX" sz="1500" kern="1200" dirty="0"/>
            <a:t>acceso a información general, noticias, talleres y contacto.</a:t>
          </a:r>
          <a:endParaRPr lang="es-CL" sz="1500" kern="1200" dirty="0"/>
        </a:p>
      </dsp:txBody>
      <dsp:txXfrm>
        <a:off x="355449" y="253241"/>
        <a:ext cx="5779403" cy="506482"/>
      </dsp:txXfrm>
    </dsp:sp>
    <dsp:sp modelId="{D4E4E54F-6001-2844-8F98-6228AD135841}">
      <dsp:nvSpPr>
        <dsp:cNvPr id="0" name=""/>
        <dsp:cNvSpPr/>
      </dsp:nvSpPr>
      <dsp:spPr>
        <a:xfrm>
          <a:off x="38897" y="189930"/>
          <a:ext cx="633103" cy="63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6CA29-9106-404E-846C-3D449E0E1DE1}">
      <dsp:nvSpPr>
        <dsp:cNvPr id="0" name=""/>
        <dsp:cNvSpPr/>
      </dsp:nvSpPr>
      <dsp:spPr>
        <a:xfrm>
          <a:off x="539555" y="1012964"/>
          <a:ext cx="5595297" cy="506482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02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• </a:t>
          </a:r>
          <a:r>
            <a:rPr lang="es-MX" sz="1500" b="1" kern="1200" dirty="0"/>
            <a:t>Módulo de catálogo: </a:t>
          </a:r>
          <a:r>
            <a:rPr lang="es-MX" sz="1500" kern="1200" dirty="0"/>
            <a:t>búsqueda y filtrado de libros, visualización de detalle y reserva de libros.</a:t>
          </a:r>
          <a:endParaRPr lang="es-CL" sz="1500" kern="1200" dirty="0"/>
        </a:p>
      </dsp:txBody>
      <dsp:txXfrm>
        <a:off x="539555" y="1012964"/>
        <a:ext cx="5595297" cy="506482"/>
      </dsp:txXfrm>
    </dsp:sp>
    <dsp:sp modelId="{F883E403-985B-A44D-86D6-909F0A8172D5}">
      <dsp:nvSpPr>
        <dsp:cNvPr id="0" name=""/>
        <dsp:cNvSpPr/>
      </dsp:nvSpPr>
      <dsp:spPr>
        <a:xfrm>
          <a:off x="223004" y="949654"/>
          <a:ext cx="633103" cy="63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55F3D-6E53-124D-A567-055D5F4443AE}">
      <dsp:nvSpPr>
        <dsp:cNvPr id="0" name=""/>
        <dsp:cNvSpPr/>
      </dsp:nvSpPr>
      <dsp:spPr>
        <a:xfrm>
          <a:off x="355449" y="1772688"/>
          <a:ext cx="5779403" cy="506482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02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• </a:t>
          </a:r>
          <a:r>
            <a:rPr lang="es-MX" sz="1500" b="1" kern="1200" dirty="0"/>
            <a:t>Módulo de solicitudes: </a:t>
          </a:r>
          <a:r>
            <a:rPr lang="es-MX" sz="1500" kern="1200" dirty="0"/>
            <a:t>creación y seguimiento de reservas por parte de estudiantes y docentes.</a:t>
          </a:r>
          <a:endParaRPr lang="es-CL" sz="1500" kern="1200" dirty="0"/>
        </a:p>
      </dsp:txBody>
      <dsp:txXfrm>
        <a:off x="355449" y="1772688"/>
        <a:ext cx="5779403" cy="506482"/>
      </dsp:txXfrm>
    </dsp:sp>
    <dsp:sp modelId="{0E2B3117-C31A-CC4D-BF90-06C049D37B1D}">
      <dsp:nvSpPr>
        <dsp:cNvPr id="0" name=""/>
        <dsp:cNvSpPr/>
      </dsp:nvSpPr>
      <dsp:spPr>
        <a:xfrm>
          <a:off x="38897" y="1709378"/>
          <a:ext cx="633103" cy="63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DCC88-93E6-5140-A8C2-D1441366A908}">
      <dsp:nvSpPr>
        <dsp:cNvPr id="0" name=""/>
        <dsp:cNvSpPr/>
      </dsp:nvSpPr>
      <dsp:spPr>
        <a:xfrm>
          <a:off x="-2817239" y="-434242"/>
          <a:ext cx="3361753" cy="3361753"/>
        </a:xfrm>
        <a:prstGeom prst="blockArc">
          <a:avLst>
            <a:gd name="adj1" fmla="val 18900000"/>
            <a:gd name="adj2" fmla="val 2700000"/>
            <a:gd name="adj3" fmla="val 64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4B959-A29B-164D-B927-C77D5D5EB7C6}">
      <dsp:nvSpPr>
        <dsp:cNvPr id="0" name=""/>
        <dsp:cNvSpPr/>
      </dsp:nvSpPr>
      <dsp:spPr>
        <a:xfrm>
          <a:off x="350094" y="249326"/>
          <a:ext cx="4300084" cy="498653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806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•</a:t>
          </a:r>
          <a:r>
            <a:rPr lang="es-MX" sz="1100" b="1" kern="1200" dirty="0"/>
            <a:t>Gestión de Solicitudes</a:t>
          </a:r>
          <a:r>
            <a:rPr lang="es-MX" sz="1100" kern="1200" dirty="0"/>
            <a:t>: permite al diminstrador una gestion más ágil y eficiente de las solicitudes realizadas por los estudiantes</a:t>
          </a:r>
          <a:endParaRPr lang="es-CL" sz="1100" kern="1200" dirty="0"/>
        </a:p>
      </dsp:txBody>
      <dsp:txXfrm>
        <a:off x="350094" y="249326"/>
        <a:ext cx="4300084" cy="498653"/>
      </dsp:txXfrm>
    </dsp:sp>
    <dsp:sp modelId="{F540AC58-A6EC-D64B-B1BC-86AE745F6C03}">
      <dsp:nvSpPr>
        <dsp:cNvPr id="0" name=""/>
        <dsp:cNvSpPr/>
      </dsp:nvSpPr>
      <dsp:spPr>
        <a:xfrm>
          <a:off x="38435" y="186995"/>
          <a:ext cx="623317" cy="6233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535DE-261F-054A-881E-F31D04686037}">
      <dsp:nvSpPr>
        <dsp:cNvPr id="0" name=""/>
        <dsp:cNvSpPr/>
      </dsp:nvSpPr>
      <dsp:spPr>
        <a:xfrm>
          <a:off x="531354" y="997307"/>
          <a:ext cx="4118823" cy="498653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806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• </a:t>
          </a:r>
          <a:r>
            <a:rPr lang="es-MX" sz="1100" b="1" kern="1200" dirty="0"/>
            <a:t>Panel de administración: </a:t>
          </a:r>
          <a:r>
            <a:rPr lang="es-MX" sz="1100" kern="1200" dirty="0"/>
            <a:t>gestión de usuarios, libros, categorías y estados de solicitudes.</a:t>
          </a:r>
          <a:endParaRPr lang="es-CL" sz="1100" kern="1200" dirty="0"/>
        </a:p>
      </dsp:txBody>
      <dsp:txXfrm>
        <a:off x="531354" y="997307"/>
        <a:ext cx="4118823" cy="498653"/>
      </dsp:txXfrm>
    </dsp:sp>
    <dsp:sp modelId="{B8DFD042-AD7E-A14F-B0F3-8FF8A8A17CBB}">
      <dsp:nvSpPr>
        <dsp:cNvPr id="0" name=""/>
        <dsp:cNvSpPr/>
      </dsp:nvSpPr>
      <dsp:spPr>
        <a:xfrm>
          <a:off x="219696" y="934975"/>
          <a:ext cx="623317" cy="6233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ADC41-6B8A-504A-8855-F06D605AD60F}">
      <dsp:nvSpPr>
        <dsp:cNvPr id="0" name=""/>
        <dsp:cNvSpPr/>
      </dsp:nvSpPr>
      <dsp:spPr>
        <a:xfrm>
          <a:off x="350094" y="1745288"/>
          <a:ext cx="4300084" cy="498653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806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• </a:t>
          </a:r>
          <a:r>
            <a:rPr lang="es-MX" sz="1100" b="1" kern="1200" dirty="0"/>
            <a:t>Reportes: </a:t>
          </a:r>
          <a:r>
            <a:rPr lang="es-MX" sz="1100" kern="1200" dirty="0"/>
            <a:t>consulta de métricas básicas de uso (reservas, devoluciones, libros más solicitados).</a:t>
          </a:r>
          <a:endParaRPr lang="es-CL" sz="1100" kern="1200" dirty="0"/>
        </a:p>
      </dsp:txBody>
      <dsp:txXfrm>
        <a:off x="350094" y="1745288"/>
        <a:ext cx="4300084" cy="498653"/>
      </dsp:txXfrm>
    </dsp:sp>
    <dsp:sp modelId="{D2ED0F5C-E9E8-794E-9A2E-4C3C911244A6}">
      <dsp:nvSpPr>
        <dsp:cNvPr id="0" name=""/>
        <dsp:cNvSpPr/>
      </dsp:nvSpPr>
      <dsp:spPr>
        <a:xfrm>
          <a:off x="38435" y="1682956"/>
          <a:ext cx="623317" cy="6233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E2F55-1685-7447-8555-98ED761BC2F6}">
      <dsp:nvSpPr>
        <dsp:cNvPr id="0" name=""/>
        <dsp:cNvSpPr/>
      </dsp:nvSpPr>
      <dsp:spPr>
        <a:xfrm>
          <a:off x="2201190" y="1398"/>
          <a:ext cx="1564578" cy="156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Metodología</a:t>
          </a:r>
          <a:r>
            <a:rPr lang="en-US" sz="1100" kern="1200" dirty="0"/>
            <a:t> </a:t>
          </a:r>
          <a:r>
            <a:rPr lang="en-US" sz="1100" kern="1200" dirty="0" err="1"/>
            <a:t>ágil</a:t>
          </a:r>
          <a:r>
            <a:rPr lang="en-US" sz="1100" kern="1200" dirty="0"/>
            <a:t> </a:t>
          </a:r>
          <a:r>
            <a:rPr lang="en-US" sz="1100" kern="1200" dirty="0" err="1"/>
            <a:t>basada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Scrum </a:t>
          </a:r>
          <a:r>
            <a:rPr lang="en-US" sz="1100" kern="1200" dirty="0" err="1"/>
            <a:t>adaptado</a:t>
          </a:r>
          <a:r>
            <a:rPr lang="en-US" sz="1100" kern="1200" dirty="0"/>
            <a:t> al </a:t>
          </a:r>
          <a:r>
            <a:rPr lang="en-US" sz="1100" kern="1200" dirty="0" err="1"/>
            <a:t>contexto</a:t>
          </a:r>
          <a:r>
            <a:rPr lang="en-US" sz="1100" kern="1200" dirty="0"/>
            <a:t> </a:t>
          </a:r>
          <a:r>
            <a:rPr lang="en-US" sz="1100" kern="1200" dirty="0" err="1"/>
            <a:t>académico</a:t>
          </a:r>
          <a:r>
            <a:rPr lang="en-US" sz="1100" kern="1200" dirty="0"/>
            <a:t>.</a:t>
          </a:r>
          <a:endParaRPr lang="es-CL" sz="1100" kern="1200" dirty="0"/>
        </a:p>
      </dsp:txBody>
      <dsp:txXfrm>
        <a:off x="2430317" y="230525"/>
        <a:ext cx="1106324" cy="1106324"/>
      </dsp:txXfrm>
    </dsp:sp>
    <dsp:sp modelId="{0B89438F-433E-8842-85AB-815080E3D991}">
      <dsp:nvSpPr>
        <dsp:cNvPr id="0" name=""/>
        <dsp:cNvSpPr/>
      </dsp:nvSpPr>
      <dsp:spPr>
        <a:xfrm rot="2160000">
          <a:off x="3716109" y="1202723"/>
          <a:ext cx="415038" cy="528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900" kern="1200"/>
        </a:p>
      </dsp:txBody>
      <dsp:txXfrm>
        <a:off x="3727999" y="1271739"/>
        <a:ext cx="290527" cy="316827"/>
      </dsp:txXfrm>
    </dsp:sp>
    <dsp:sp modelId="{0AC4EE57-6DBB-1642-97E5-6B7C1CB4F20A}">
      <dsp:nvSpPr>
        <dsp:cNvPr id="0" name=""/>
        <dsp:cNvSpPr/>
      </dsp:nvSpPr>
      <dsp:spPr>
        <a:xfrm>
          <a:off x="4100495" y="1381324"/>
          <a:ext cx="1564578" cy="156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Definición</a:t>
          </a:r>
          <a:r>
            <a:rPr lang="en-US" sz="1100" kern="1200" dirty="0"/>
            <a:t> de un Product Backlog con 28 </a:t>
          </a:r>
          <a:r>
            <a:rPr lang="en-US" sz="1100" kern="1200" dirty="0" err="1"/>
            <a:t>Historias</a:t>
          </a:r>
          <a:r>
            <a:rPr lang="en-US" sz="1100" kern="1200" dirty="0"/>
            <a:t> de </a:t>
          </a:r>
          <a:r>
            <a:rPr lang="en-US" sz="1100" kern="1200" dirty="0" err="1"/>
            <a:t>Usuario</a:t>
          </a:r>
          <a:r>
            <a:rPr lang="en-US" sz="1100" kern="1200" dirty="0"/>
            <a:t> </a:t>
          </a:r>
          <a:r>
            <a:rPr lang="en-US" sz="1100" kern="1200" dirty="0" err="1"/>
            <a:t>priorizadas</a:t>
          </a:r>
          <a:r>
            <a:rPr lang="en-US" sz="1100" kern="1200" dirty="0"/>
            <a:t>.</a:t>
          </a:r>
          <a:endParaRPr lang="es-CL" sz="1100" kern="1200" dirty="0"/>
        </a:p>
      </dsp:txBody>
      <dsp:txXfrm>
        <a:off x="4329622" y="1610451"/>
        <a:ext cx="1106324" cy="1106324"/>
      </dsp:txXfrm>
    </dsp:sp>
    <dsp:sp modelId="{160A9A94-75E6-6B42-9AB0-630F0F33C646}">
      <dsp:nvSpPr>
        <dsp:cNvPr id="0" name=""/>
        <dsp:cNvSpPr/>
      </dsp:nvSpPr>
      <dsp:spPr>
        <a:xfrm rot="6480000">
          <a:off x="4316160" y="3004803"/>
          <a:ext cx="415038" cy="528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900" kern="1200"/>
        </a:p>
      </dsp:txBody>
      <dsp:txXfrm rot="10800000">
        <a:off x="4397654" y="3051204"/>
        <a:ext cx="290527" cy="316827"/>
      </dsp:txXfrm>
    </dsp:sp>
    <dsp:sp modelId="{5795CC3B-8166-654F-BBB0-77CB2B2D233B}">
      <dsp:nvSpPr>
        <dsp:cNvPr id="0" name=""/>
        <dsp:cNvSpPr/>
      </dsp:nvSpPr>
      <dsp:spPr>
        <a:xfrm>
          <a:off x="3375025" y="3614092"/>
          <a:ext cx="1564578" cy="156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Planificación del trabajo en sprints, considerando levantamiento, diseño, desarrollo y pruebas.</a:t>
          </a:r>
          <a:endParaRPr lang="es-CL" sz="1100" kern="1200"/>
        </a:p>
      </dsp:txBody>
      <dsp:txXfrm>
        <a:off x="3604152" y="3843219"/>
        <a:ext cx="1106324" cy="1106324"/>
      </dsp:txXfrm>
    </dsp:sp>
    <dsp:sp modelId="{BEE9374F-9F4F-7E49-A193-F0FD5C896303}">
      <dsp:nvSpPr>
        <dsp:cNvPr id="0" name=""/>
        <dsp:cNvSpPr/>
      </dsp:nvSpPr>
      <dsp:spPr>
        <a:xfrm rot="10800000">
          <a:off x="2787706" y="4132358"/>
          <a:ext cx="415038" cy="528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900" kern="1200"/>
        </a:p>
      </dsp:txBody>
      <dsp:txXfrm rot="10800000">
        <a:off x="2912217" y="4237967"/>
        <a:ext cx="290527" cy="316827"/>
      </dsp:txXfrm>
    </dsp:sp>
    <dsp:sp modelId="{A0F63BCB-A4CF-0D47-A8B6-E33164EF371F}">
      <dsp:nvSpPr>
        <dsp:cNvPr id="0" name=""/>
        <dsp:cNvSpPr/>
      </dsp:nvSpPr>
      <dsp:spPr>
        <a:xfrm>
          <a:off x="1027354" y="3614092"/>
          <a:ext cx="1564578" cy="156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Reuniones periódicas de coordinación entre los integrantes y el docente guía.</a:t>
          </a:r>
          <a:endParaRPr lang="es-CL" sz="1100" kern="1200"/>
        </a:p>
      </dsp:txBody>
      <dsp:txXfrm>
        <a:off x="1256481" y="3843219"/>
        <a:ext cx="1106324" cy="1106324"/>
      </dsp:txXfrm>
    </dsp:sp>
    <dsp:sp modelId="{ECC0F147-29B3-CA44-AE86-85A6B80AA266}">
      <dsp:nvSpPr>
        <dsp:cNvPr id="0" name=""/>
        <dsp:cNvSpPr/>
      </dsp:nvSpPr>
      <dsp:spPr>
        <a:xfrm rot="15120000">
          <a:off x="1243019" y="3027146"/>
          <a:ext cx="415038" cy="528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900" kern="1200"/>
        </a:p>
      </dsp:txBody>
      <dsp:txXfrm rot="10800000">
        <a:off x="1324513" y="3191963"/>
        <a:ext cx="290527" cy="316827"/>
      </dsp:txXfrm>
    </dsp:sp>
    <dsp:sp modelId="{597F7D5C-24FE-A04C-8EA6-8BFDD8933583}">
      <dsp:nvSpPr>
        <dsp:cNvPr id="0" name=""/>
        <dsp:cNvSpPr/>
      </dsp:nvSpPr>
      <dsp:spPr>
        <a:xfrm>
          <a:off x="301884" y="1381324"/>
          <a:ext cx="1564578" cy="156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Entregas incrementales del sistema (MVP) para recoger retroalimentación y ajustar el alcance.</a:t>
          </a:r>
          <a:endParaRPr lang="es-CL" sz="1100" kern="1200"/>
        </a:p>
      </dsp:txBody>
      <dsp:txXfrm>
        <a:off x="531011" y="1610451"/>
        <a:ext cx="1106324" cy="1106324"/>
      </dsp:txXfrm>
    </dsp:sp>
    <dsp:sp modelId="{FF83705C-9244-D548-916B-67E194E129AE}">
      <dsp:nvSpPr>
        <dsp:cNvPr id="0" name=""/>
        <dsp:cNvSpPr/>
      </dsp:nvSpPr>
      <dsp:spPr>
        <a:xfrm rot="19440000">
          <a:off x="1816804" y="1216532"/>
          <a:ext cx="415038" cy="528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900" kern="1200"/>
        </a:p>
      </dsp:txBody>
      <dsp:txXfrm>
        <a:off x="1828694" y="1358734"/>
        <a:ext cx="290527" cy="3168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30E38-7630-0A48-AB3B-9AB819C77745}">
      <dsp:nvSpPr>
        <dsp:cNvPr id="0" name=""/>
        <dsp:cNvSpPr/>
      </dsp:nvSpPr>
      <dsp:spPr>
        <a:xfrm>
          <a:off x="4518" y="0"/>
          <a:ext cx="5175646" cy="5342618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Isaías Nieto Rivero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Diseño de interfaz y experiencia de usuario.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Desarrollo frontend.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Elaboración de mockups y documentación técnica.</a:t>
          </a:r>
          <a:endParaRPr lang="es-CL" sz="2100" kern="1200" dirty="0"/>
        </a:p>
      </dsp:txBody>
      <dsp:txXfrm>
        <a:off x="4518" y="2137047"/>
        <a:ext cx="5175646" cy="2137047"/>
      </dsp:txXfrm>
    </dsp:sp>
    <dsp:sp modelId="{F6192994-65EB-6640-B8B3-B2205A721A2F}">
      <dsp:nvSpPr>
        <dsp:cNvPr id="0" name=""/>
        <dsp:cNvSpPr/>
      </dsp:nvSpPr>
      <dsp:spPr>
        <a:xfrm>
          <a:off x="1702795" y="320557"/>
          <a:ext cx="1779091" cy="17790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D180D-4861-9945-A4CB-FA0392C01B2B}">
      <dsp:nvSpPr>
        <dsp:cNvPr id="0" name=""/>
        <dsp:cNvSpPr/>
      </dsp:nvSpPr>
      <dsp:spPr>
        <a:xfrm>
          <a:off x="5335434" y="0"/>
          <a:ext cx="5175646" cy="5342618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/>
            <a:t>Angelo Pinto Laborie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Diseño de base de datos.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Desarrollo backend en Node.js.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Implementación de API y lógica de negocio.</a:t>
          </a:r>
          <a:endParaRPr lang="es-CL" sz="2100" kern="1200" dirty="0"/>
        </a:p>
      </dsp:txBody>
      <dsp:txXfrm>
        <a:off x="5335434" y="2137047"/>
        <a:ext cx="5175646" cy="2137047"/>
      </dsp:txXfrm>
    </dsp:sp>
    <dsp:sp modelId="{AF8DEEA1-DE25-5845-97ED-FDC4B4B6A5A7}">
      <dsp:nvSpPr>
        <dsp:cNvPr id="0" name=""/>
        <dsp:cNvSpPr/>
      </dsp:nvSpPr>
      <dsp:spPr>
        <a:xfrm>
          <a:off x="7033712" y="320557"/>
          <a:ext cx="1779091" cy="177909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F733D-A27B-0E45-B5E4-364D04BA57C4}">
      <dsp:nvSpPr>
        <dsp:cNvPr id="0" name=""/>
        <dsp:cNvSpPr/>
      </dsp:nvSpPr>
      <dsp:spPr>
        <a:xfrm>
          <a:off x="420623" y="4274094"/>
          <a:ext cx="9674352" cy="80139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F1ECF-99D5-4448-816C-E5F6230651B9}">
      <dsp:nvSpPr>
        <dsp:cNvPr id="0" name=""/>
        <dsp:cNvSpPr/>
      </dsp:nvSpPr>
      <dsp:spPr>
        <a:xfrm>
          <a:off x="0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SEM 1 - 2</a:t>
          </a:r>
          <a:endParaRPr lang="es-CL" sz="1800" kern="1200" dirty="0"/>
        </a:p>
      </dsp:txBody>
      <dsp:txXfrm>
        <a:off x="372299" y="109911"/>
        <a:ext cx="1116896" cy="744597"/>
      </dsp:txXfrm>
    </dsp:sp>
    <dsp:sp modelId="{6744F8FF-07B6-48F5-8817-E93F1681259C}">
      <dsp:nvSpPr>
        <dsp:cNvPr id="0" name=""/>
        <dsp:cNvSpPr/>
      </dsp:nvSpPr>
      <dsp:spPr>
        <a:xfrm>
          <a:off x="1675344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SEM 3 - 5</a:t>
          </a:r>
          <a:endParaRPr lang="es-CL" sz="1800" kern="1200" dirty="0"/>
        </a:p>
      </dsp:txBody>
      <dsp:txXfrm>
        <a:off x="2047643" y="109911"/>
        <a:ext cx="1116896" cy="744597"/>
      </dsp:txXfrm>
    </dsp:sp>
    <dsp:sp modelId="{7EB5704B-D305-4856-A47A-EF624B458AF0}">
      <dsp:nvSpPr>
        <dsp:cNvPr id="0" name=""/>
        <dsp:cNvSpPr/>
      </dsp:nvSpPr>
      <dsp:spPr>
        <a:xfrm>
          <a:off x="3350688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SEM 6 - 9</a:t>
          </a:r>
          <a:endParaRPr lang="es-CL" sz="1800" kern="1200" dirty="0"/>
        </a:p>
      </dsp:txBody>
      <dsp:txXfrm>
        <a:off x="3722987" y="109911"/>
        <a:ext cx="1116896" cy="744597"/>
      </dsp:txXfrm>
    </dsp:sp>
    <dsp:sp modelId="{BDF52151-6360-455A-8E00-F4D5EEEDC1B2}">
      <dsp:nvSpPr>
        <dsp:cNvPr id="0" name=""/>
        <dsp:cNvSpPr/>
      </dsp:nvSpPr>
      <dsp:spPr>
        <a:xfrm>
          <a:off x="5026032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SEM 10 - 12</a:t>
          </a:r>
        </a:p>
      </dsp:txBody>
      <dsp:txXfrm>
        <a:off x="5398331" y="109911"/>
        <a:ext cx="1116896" cy="744597"/>
      </dsp:txXfrm>
    </dsp:sp>
    <dsp:sp modelId="{1065F827-58FA-48AA-9424-EEF9E0DEBBC9}">
      <dsp:nvSpPr>
        <dsp:cNvPr id="0" name=""/>
        <dsp:cNvSpPr/>
      </dsp:nvSpPr>
      <dsp:spPr>
        <a:xfrm>
          <a:off x="6701376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SEM 13 – 15</a:t>
          </a:r>
        </a:p>
      </dsp:txBody>
      <dsp:txXfrm>
        <a:off x="7073675" y="109911"/>
        <a:ext cx="1116896" cy="744597"/>
      </dsp:txXfrm>
    </dsp:sp>
    <dsp:sp modelId="{EF514A21-6279-48E4-94C0-5B0C41267984}">
      <dsp:nvSpPr>
        <dsp:cNvPr id="0" name=""/>
        <dsp:cNvSpPr/>
      </dsp:nvSpPr>
      <dsp:spPr>
        <a:xfrm>
          <a:off x="8376720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SEM 16 – 17</a:t>
          </a:r>
        </a:p>
      </dsp:txBody>
      <dsp:txXfrm>
        <a:off x="8749019" y="109911"/>
        <a:ext cx="1116896" cy="744597"/>
      </dsp:txXfrm>
    </dsp:sp>
    <dsp:sp modelId="{D5359B26-D07D-407F-9058-EC6A96E41948}">
      <dsp:nvSpPr>
        <dsp:cNvPr id="0" name=""/>
        <dsp:cNvSpPr/>
      </dsp:nvSpPr>
      <dsp:spPr>
        <a:xfrm>
          <a:off x="10052064" y="109911"/>
          <a:ext cx="1861493" cy="744597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SEM 18</a:t>
          </a:r>
          <a:endParaRPr lang="es-CL" sz="1800" kern="1200" dirty="0"/>
        </a:p>
      </dsp:txBody>
      <dsp:txXfrm>
        <a:off x="10424363" y="109911"/>
        <a:ext cx="1116896" cy="7445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7DE37-7F39-874B-A094-16853C4F1E0D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FrontEnd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Interfaz web en desarrollada en React usando HTML, CSS3 y Tailwind, responsiva y orientada a estudiantes, docentes y administrador.</a:t>
          </a:r>
        </a:p>
      </dsp:txBody>
      <dsp:txXfrm rot="10800000">
        <a:off x="2365971" y="883"/>
        <a:ext cx="6690570" cy="1209216"/>
      </dsp:txXfrm>
    </dsp:sp>
    <dsp:sp modelId="{E0086D05-95C1-AC4A-960B-F8E9F24944DD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18B4067-A134-6349-9CA4-6400B3E724A6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BackEnd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Servidor en Node.js con Express, que maneja:</a:t>
          </a:r>
          <a:br>
            <a:rPr lang="es-MX" sz="1400" kern="1200" dirty="0"/>
          </a:br>
          <a:r>
            <a:rPr lang="es-MX" sz="1400" kern="1200" dirty="0"/>
            <a:t>autenticación, usuarios, catálogo, solicitudes, reportes y contenido informativo.</a:t>
          </a:r>
          <a:br>
            <a:rPr lang="es-MX" sz="1400" kern="1200" dirty="0"/>
          </a:br>
          <a:r>
            <a:rPr lang="es-MX" sz="1400" kern="1200" dirty="0"/>
            <a:t>Comunicación vía JSON.</a:t>
          </a:r>
        </a:p>
      </dsp:txBody>
      <dsp:txXfrm rot="10800000">
        <a:off x="2365971" y="1571060"/>
        <a:ext cx="6690570" cy="1209216"/>
      </dsp:txXfrm>
    </dsp:sp>
    <dsp:sp modelId="{A453CE99-30F2-CA43-B6D3-E68AE3F7E4BD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C2C8842-4204-E442-A3ED-725B55E7B660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231" tIns="53340" rIns="99568" bIns="533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Base de datos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pgAdmin, PostgreSQL, con tablas normalizadas para usuarios, libros, autores, editoriales, categorías y solicitudes</a:t>
          </a:r>
        </a:p>
      </dsp:txBody>
      <dsp:txXfrm rot="10800000">
        <a:off x="2365971" y="3141237"/>
        <a:ext cx="6690570" cy="1209216"/>
      </dsp:txXfrm>
    </dsp:sp>
    <dsp:sp modelId="{124F9B95-4001-0745-B9F5-F981E7240660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2B94C6-A0AC-89AB-20B8-B3C2ED90C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B8E24-1EB4-D811-C6AC-1F466A69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D758-0740-654D-95C7-5C2557348F61}" type="datetimeFigureOut">
              <a:rPr lang="es-ES_tradnl" smtClean="0"/>
              <a:t>2/12/25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14F57A-8650-562E-96AC-CA07AC04C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98777A-A43B-E149-02D3-C6BC3F81B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E2524-EC0B-5347-9D16-EE3400F9660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917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FC48E-71C3-B448-8946-037788D9B597}" type="datetimeFigureOut">
              <a:rPr lang="es-ES_tradnl" smtClean="0"/>
              <a:t>2/12/25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69C0-F669-CC43-9359-372BAF62B9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6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/>
              <a:t>Objetivos del proyecto</a:t>
            </a:r>
            <a:endParaRPr lang="es-CL"/>
          </a:p>
          <a:p>
            <a:r>
              <a:rPr lang="es-CL"/>
              <a:t>Escribir el Objetivo general</a:t>
            </a:r>
          </a:p>
          <a:p>
            <a:r>
              <a:rPr lang="es-CL"/>
              <a:t>Listar objetivos específicos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116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Esta </a:t>
            </a:r>
            <a:r>
              <a:rPr lang="es-ES_tradnl" err="1"/>
              <a:t>ppt</a:t>
            </a:r>
            <a:r>
              <a:rPr lang="es-ES_tradnl"/>
              <a:t> pude ser opcional propongo que lo digan junto con sus objetivos en pro del tiempo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86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77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A944-0AE6-97C1-7AA3-24F73AF2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09B719-8F62-605B-9544-080733BF3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EA6A823-2466-7030-C2AE-199A641D1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3B13E7-9DDD-BE0C-6B53-59D54D94A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372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Describir la o las herramientas de planificación utilizada y su relación con el proyecto.</a:t>
            </a:r>
          </a:p>
          <a:p>
            <a:r>
              <a:rPr lang="es-CL" dirty="0"/>
              <a:t>Una diapositiva.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</a:rPr>
              <a:t>Utilizar cronograma de inicio, indicando el cumplimiento al término del proyecto </a:t>
            </a:r>
            <a:endParaRPr lang="es-CL" sz="8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01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primer lugar debes considerar que tal como se mencionó anteriormente, la reflexión nos ayuda a ir consolidando nuestras competencias por cuanto somos capaces de situarnos en distintos escenario. En este sentido, se recomienda iniciar la práctica reflexiva con preguntas que te lleven a la comprensión de lo que realizaste y a la relación con otros componentes del centro de práctica en el que te desempeñas, preguntas tales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como: 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¿Entendí las partes de la tarea que me encargaron y cómo se conectaban?,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¿entiendo la importancia de esta tarea en el contexto de la empresa?, 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¿De qué manera esta actividad se relaciona con otras actividades? 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Luego se puede pasar a preguntas más complejas que refieren al análisis y evaluación de lo que se está realizando, con preguntas como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¿Fueron eficaces las estrategias, habilidades o procedimientos que usé para desarrollar la actividad?  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¿Qué estoy aprendiendo o. aprendí ?  ¿Por qué es importante?</a:t>
            </a:r>
          </a:p>
          <a:p>
            <a:pPr marL="158750" indent="0"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Finalmente, es importante reflexionar sobre cómo podría mejorar el desempeño, cómo esto aporta a mi perfil profesional, entre otras. Además de analizar cuáles son los espacios de mejora del centro de práctica y cómo desde su rol como especialista puede aportar.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946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FE05-B94E-CC4D-AE63-F024CEEF18A6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1E37-06D6-964E-A5DE-22C4D0AFD0A7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E33-D22C-1B4B-8C95-99FF87AE5ACF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54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047F-DDDB-E043-9700-827F2B848BBA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2540-8B8E-EF44-AFDB-CC7FCC242F14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FF-BF31-804C-8957-685D81D1BE15}" type="datetime1">
              <a:rPr lang="es-CL" smtClean="0"/>
              <a:t>02-12-25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8FCC-61DD-ED47-953D-48E93003D3C8}" type="datetime1">
              <a:rPr lang="es-CL" smtClean="0"/>
              <a:t>02-12-25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5B02-1C8A-9149-8F26-44FBF5EF6F5D}" type="datetime1">
              <a:rPr lang="es-CL" smtClean="0"/>
              <a:t>02-12-25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754D-E427-1845-AA91-7A8F8726F813}" type="datetime1">
              <a:rPr lang="es-CL" smtClean="0"/>
              <a:t>02-12-25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1242-642C-E546-B2B2-3A10C6B84BE8}" type="datetime1">
              <a:rPr lang="es-CL" smtClean="0"/>
              <a:t>02-12-25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0E8C-6969-ED4F-B557-4A13166634B4}" type="datetime1">
              <a:rPr lang="es-CL" smtClean="0"/>
              <a:t>02-12-25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59DB-B23C-8F49-9C1B-A431A9325AD5}" type="datetime1">
              <a:rPr lang="es-CL" smtClean="0"/>
              <a:t>02-12-25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2A9FD-2796-2B6A-9BDE-A2D7C296976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9"/>
            <a:ext cx="1923566" cy="740488"/>
          </a:xfrm>
          <a:prstGeom prst="rect">
            <a:avLst/>
          </a:prstGeom>
        </p:spPr>
      </p:pic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C3D4805-E575-3883-970B-991A5B6AC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17" y="125589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103594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b="1" dirty="0">
                <a:cs typeface="Times New Roman" panose="02020603050405020304" pitchFamily="18" charset="0"/>
              </a:rPr>
              <a:t>Sistema de Biblioteca para la Escuela Técnica Aeronáutica</a:t>
            </a:r>
          </a:p>
          <a:p>
            <a:pPr algn="ctr"/>
            <a:r>
              <a:rPr lang="es-MX" sz="2000" dirty="0">
                <a:cs typeface="Apple Chancery" panose="03020702040506060504" pitchFamily="66" charset="-79"/>
              </a:rPr>
              <a:t>PRESENTACIÓN FINAL CAPSTONE</a:t>
            </a:r>
            <a:endParaRPr lang="es-CL" sz="2000" dirty="0">
              <a:cs typeface="Apple Chancery" panose="03020702040506060504" pitchFamily="66" charset="-79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9FD5021-D689-CD28-1A56-C54BC902006B}"/>
              </a:ext>
            </a:extLst>
          </p:cNvPr>
          <p:cNvSpPr txBox="1"/>
          <p:nvPr/>
        </p:nvSpPr>
        <p:spPr>
          <a:xfrm>
            <a:off x="3112377" y="2691923"/>
            <a:ext cx="5967246" cy="4166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s-CL" sz="1867" dirty="0"/>
          </a:p>
          <a:p>
            <a:pPr algn="ctr"/>
            <a:r>
              <a:rPr lang="es-ES" sz="1867" b="1" dirty="0"/>
              <a:t>Docente</a:t>
            </a:r>
            <a:endParaRPr lang="es-CL" sz="1867" b="1" dirty="0"/>
          </a:p>
          <a:p>
            <a:pPr algn="ctr"/>
            <a:r>
              <a:rPr lang="es-ES" sz="1867" dirty="0">
                <a:ea typeface="Calibri"/>
                <a:cs typeface="Times New Roman" panose="02020603050405020304" pitchFamily="18" charset="0"/>
              </a:rPr>
              <a:t>Fabián Alcántara Guajardo</a:t>
            </a:r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Equipo alumnos</a:t>
            </a:r>
            <a:endParaRPr lang="es-CL" sz="1867" b="1" dirty="0"/>
          </a:p>
          <a:p>
            <a:pPr algn="ctr"/>
            <a:r>
              <a:rPr lang="es-ES" sz="1867" dirty="0">
                <a:cs typeface="Times New Roman" panose="02020603050405020304" pitchFamily="18" charset="0"/>
              </a:rPr>
              <a:t>Isaías Nieto Rivero</a:t>
            </a:r>
          </a:p>
          <a:p>
            <a:pPr algn="ctr"/>
            <a:r>
              <a:rPr lang="es-CL" sz="1867" dirty="0">
                <a:cs typeface="Times New Roman" panose="02020603050405020304" pitchFamily="18" charset="0"/>
              </a:rPr>
              <a:t>Ángelo Pinto </a:t>
            </a:r>
            <a:r>
              <a:rPr lang="es-CL" sz="1867" dirty="0" err="1">
                <a:cs typeface="Times New Roman" panose="02020603050405020304" pitchFamily="18" charset="0"/>
              </a:rPr>
              <a:t>Laborie</a:t>
            </a:r>
            <a:endParaRPr lang="es-CL" sz="1867" dirty="0">
              <a:cs typeface="Times New Roman" panose="02020603050405020304" pitchFamily="18" charset="0"/>
            </a:endParaRPr>
          </a:p>
          <a:p>
            <a:pPr algn="ctr"/>
            <a:endParaRPr lang="es-CL" sz="1867" dirty="0"/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Duoc UC Sede San Bernardo </a:t>
            </a:r>
          </a:p>
          <a:p>
            <a:pPr algn="ctr"/>
            <a:r>
              <a:rPr lang="es-ES" sz="1867" dirty="0">
                <a:cs typeface="Times New Roman" panose="02020603050405020304" pitchFamily="18" charset="0"/>
              </a:rPr>
              <a:t>Escuela de Informática y Telecomunicaciones</a:t>
            </a:r>
          </a:p>
          <a:p>
            <a:pPr algn="ctr"/>
            <a:r>
              <a:rPr lang="es-ES" sz="1867" dirty="0">
                <a:cs typeface="Times New Roman" panose="02020603050405020304" pitchFamily="18" charset="0"/>
              </a:rPr>
              <a:t>Ingeniería en Informática</a:t>
            </a:r>
          </a:p>
          <a:p>
            <a:pPr algn="ctr"/>
            <a:r>
              <a:rPr lang="es-ES" sz="1867" dirty="0">
                <a:cs typeface="Times New Roman" panose="02020603050405020304" pitchFamily="18" charset="0"/>
              </a:rPr>
              <a:t>2025</a:t>
            </a:r>
            <a:endParaRPr lang="es-CL" sz="1867" dirty="0">
              <a:cs typeface="Times New Roman" panose="02020603050405020304" pitchFamily="18" charset="0"/>
            </a:endParaRPr>
          </a:p>
          <a:p>
            <a:pPr algn="ctr"/>
            <a:endParaRPr lang="es-CL" sz="1867" dirty="0"/>
          </a:p>
          <a:p>
            <a:pPr algn="ctr"/>
            <a:endParaRPr lang="es-CL" sz="933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1F53645-C54C-D3B7-31BC-AD62D417CFD6}"/>
              </a:ext>
            </a:extLst>
          </p:cNvPr>
          <p:cNvSpPr/>
          <p:nvPr/>
        </p:nvSpPr>
        <p:spPr>
          <a:xfrm rot="16200000">
            <a:off x="6154970" y="671069"/>
            <a:ext cx="151882" cy="12192001"/>
          </a:xfrm>
          <a:custGeom>
            <a:avLst/>
            <a:gdLst/>
            <a:ahLst/>
            <a:cxnLst/>
            <a:rect l="l" t="t" r="r" b="b"/>
            <a:pathLst>
              <a:path w="587437" h="5624919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6303" t="-3435" r="-23115094" b="-21587"/>
            </a:stretch>
          </a:blipFill>
        </p:spPr>
        <p:txBody>
          <a:bodyPr/>
          <a:lstStyle/>
          <a:p>
            <a:endParaRPr lang="es-CL" sz="933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C9394-3180-8AEF-8854-309EF54F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809591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SPRINTS DEL PROYECTO </a:t>
            </a:r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54ECF03E-3B55-A58E-86F3-D7F5CF217EB7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7097C3F-B771-6E31-68F0-2DDDA7455289}"/>
              </a:ext>
            </a:extLst>
          </p:cNvPr>
          <p:cNvGraphicFramePr/>
          <p:nvPr/>
        </p:nvGraphicFramePr>
        <p:xfrm>
          <a:off x="200805" y="3358649"/>
          <a:ext cx="11913558" cy="96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EC3C33C-3D22-5E1D-8616-4579541AFADB}"/>
              </a:ext>
            </a:extLst>
          </p:cNvPr>
          <p:cNvCxnSpPr>
            <a:cxnSpLocks/>
          </p:cNvCxnSpPr>
          <p:nvPr/>
        </p:nvCxnSpPr>
        <p:spPr>
          <a:xfrm>
            <a:off x="1250157" y="4134603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D505DA90-1612-D99C-A7C9-D0215DB403C2}"/>
              </a:ext>
            </a:extLst>
          </p:cNvPr>
          <p:cNvSpPr txBox="1">
            <a:spLocks/>
          </p:cNvSpPr>
          <p:nvPr/>
        </p:nvSpPr>
        <p:spPr>
          <a:xfrm>
            <a:off x="0" y="4471570"/>
            <a:ext cx="2500313" cy="178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400" b="1" dirty="0">
                <a:solidFill>
                  <a:schemeClr val="tx1"/>
                </a:solidFill>
              </a:rPr>
              <a:t>Preparación y Levantamiento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Levantamiento de requerimientos.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Definición del alcance y roles.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Revisión de la Biblioteca Duoc como referencia.</a:t>
            </a:r>
          </a:p>
          <a:p>
            <a:pPr marL="0" indent="0">
              <a:buClr>
                <a:schemeClr val="tx1"/>
              </a:buClr>
              <a:buNone/>
            </a:pPr>
            <a:endParaRPr lang="es-CL" sz="1800" b="1" dirty="0">
              <a:solidFill>
                <a:schemeClr val="tx1"/>
              </a:solidFill>
            </a:endParaRP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09ED74D1-8738-54FF-F8A4-32E103A12649}"/>
              </a:ext>
            </a:extLst>
          </p:cNvPr>
          <p:cNvSpPr txBox="1">
            <a:spLocks/>
          </p:cNvSpPr>
          <p:nvPr/>
        </p:nvSpPr>
        <p:spPr>
          <a:xfrm>
            <a:off x="880740" y="1691524"/>
            <a:ext cx="3838573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Diseño y Arquitectura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Diseño del modelo de datos.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Creación de mockups principales.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Definición de arquitectura (Node.js, PostgreSQL, </a:t>
            </a:r>
            <a:r>
              <a:rPr lang="es-MX" sz="1200" dirty="0" err="1">
                <a:solidFill>
                  <a:schemeClr val="tx1"/>
                </a:solidFill>
              </a:rPr>
              <a:t>Tailwind</a:t>
            </a:r>
            <a:r>
              <a:rPr lang="es-MX" sz="1200" dirty="0">
                <a:solidFill>
                  <a:schemeClr val="tx1"/>
                </a:solidFill>
              </a:rPr>
              <a:t>).</a:t>
            </a: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C9E94B-D6BC-C955-0EAA-8520724C9FAE}"/>
              </a:ext>
            </a:extLst>
          </p:cNvPr>
          <p:cNvCxnSpPr>
            <a:cxnSpLocks/>
          </p:cNvCxnSpPr>
          <p:nvPr/>
        </p:nvCxnSpPr>
        <p:spPr>
          <a:xfrm>
            <a:off x="2800027" y="3185068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EBCE08B-1474-3934-E728-BFE27F0F2070}"/>
              </a:ext>
            </a:extLst>
          </p:cNvPr>
          <p:cNvCxnSpPr>
            <a:cxnSpLocks/>
          </p:cNvCxnSpPr>
          <p:nvPr/>
        </p:nvCxnSpPr>
        <p:spPr>
          <a:xfrm>
            <a:off x="4550245" y="4196542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BA87F7C-2078-469E-51F9-DD6DD4F297B4}"/>
              </a:ext>
            </a:extLst>
          </p:cNvPr>
          <p:cNvCxnSpPr>
            <a:cxnSpLocks/>
          </p:cNvCxnSpPr>
          <p:nvPr/>
        </p:nvCxnSpPr>
        <p:spPr>
          <a:xfrm>
            <a:off x="11277600" y="4134603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82947D58-B9D2-01F1-E460-143BB9CFFD85}"/>
              </a:ext>
            </a:extLst>
          </p:cNvPr>
          <p:cNvSpPr txBox="1">
            <a:spLocks/>
          </p:cNvSpPr>
          <p:nvPr/>
        </p:nvSpPr>
        <p:spPr>
          <a:xfrm>
            <a:off x="2877661" y="4471152"/>
            <a:ext cx="3357559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Desarrollo de Módulos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CRUD de libros y usuarios.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Módulo de solicitudes.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Integración </a:t>
            </a:r>
            <a:r>
              <a:rPr lang="es-MX" sz="1200" dirty="0" err="1">
                <a:solidFill>
                  <a:schemeClr val="tx1"/>
                </a:solidFill>
              </a:rPr>
              <a:t>backend</a:t>
            </a:r>
            <a:r>
              <a:rPr lang="es-MX" sz="1200" dirty="0">
                <a:solidFill>
                  <a:schemeClr val="tx1"/>
                </a:solidFill>
              </a:rPr>
              <a:t>–base de datos.</a:t>
            </a: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50997AD3-11B3-CFF2-6003-D270EA16AA3F}"/>
              </a:ext>
            </a:extLst>
          </p:cNvPr>
          <p:cNvSpPr txBox="1">
            <a:spLocks/>
          </p:cNvSpPr>
          <p:nvPr/>
        </p:nvSpPr>
        <p:spPr>
          <a:xfrm>
            <a:off x="4478805" y="1733760"/>
            <a:ext cx="3357559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Pruebas e Integración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Pruebas funcionales e integración.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Corrección de errores.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Implementación de reportes básicos.</a:t>
            </a: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0485359-BBEB-C5EF-88AE-78282B9B7AB4}"/>
              </a:ext>
            </a:extLst>
          </p:cNvPr>
          <p:cNvCxnSpPr>
            <a:cxnSpLocks/>
          </p:cNvCxnSpPr>
          <p:nvPr/>
        </p:nvCxnSpPr>
        <p:spPr>
          <a:xfrm>
            <a:off x="6235220" y="3234463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E9104F0-7751-EBA8-0781-B87AD23CF2B7}"/>
              </a:ext>
            </a:extLst>
          </p:cNvPr>
          <p:cNvCxnSpPr>
            <a:cxnSpLocks/>
          </p:cNvCxnSpPr>
          <p:nvPr/>
        </p:nvCxnSpPr>
        <p:spPr>
          <a:xfrm>
            <a:off x="7856198" y="4156202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CB4C3FF-4507-C518-FC83-9C1439ACF70F}"/>
              </a:ext>
            </a:extLst>
          </p:cNvPr>
          <p:cNvCxnSpPr>
            <a:cxnSpLocks/>
          </p:cNvCxnSpPr>
          <p:nvPr/>
        </p:nvCxnSpPr>
        <p:spPr>
          <a:xfrm>
            <a:off x="9516259" y="3216192"/>
            <a:ext cx="0" cy="275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A007EEEF-3C39-13AF-4C07-231C11AA1FCE}"/>
              </a:ext>
            </a:extLst>
          </p:cNvPr>
          <p:cNvSpPr txBox="1">
            <a:spLocks/>
          </p:cNvSpPr>
          <p:nvPr/>
        </p:nvSpPr>
        <p:spPr>
          <a:xfrm>
            <a:off x="6157585" y="4491764"/>
            <a:ext cx="3357559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Seguridad y Optimización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Validación de roles y permisos.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Mejoras en UI/UX.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Optimización de consultas y flujos.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38BB3BA-7160-3AF4-A851-1CEDF1BFC793}"/>
              </a:ext>
            </a:extLst>
          </p:cNvPr>
          <p:cNvSpPr txBox="1">
            <a:spLocks/>
          </p:cNvSpPr>
          <p:nvPr/>
        </p:nvSpPr>
        <p:spPr>
          <a:xfrm>
            <a:off x="8257517" y="1740919"/>
            <a:ext cx="2515248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Documentación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Informe técnico.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Arquitectura del sistema.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Manual de usuario.</a:t>
            </a:r>
            <a:endParaRPr lang="es-CL" sz="1200" b="1" dirty="0">
              <a:solidFill>
                <a:schemeClr val="tx1"/>
              </a:solidFill>
            </a:endParaRP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3221B3CC-BF0E-A246-3BE6-AB1A2A9AE5FC}"/>
              </a:ext>
            </a:extLst>
          </p:cNvPr>
          <p:cNvSpPr txBox="1">
            <a:spLocks/>
          </p:cNvSpPr>
          <p:nvPr/>
        </p:nvSpPr>
        <p:spPr>
          <a:xfrm>
            <a:off x="9790886" y="4491764"/>
            <a:ext cx="2515248" cy="14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ctr">
              <a:buNone/>
            </a:pPr>
            <a:r>
              <a:rPr lang="es-MX" sz="1200" b="1" dirty="0">
                <a:solidFill>
                  <a:schemeClr val="tx1"/>
                </a:solidFill>
              </a:rPr>
              <a:t>Entrega Final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Ajustes finales.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Preparación de presentación.</a:t>
            </a:r>
          </a:p>
          <a:p>
            <a:pPr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Entrega de artefactos del proyecto.</a:t>
            </a:r>
            <a:endParaRPr lang="es-C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814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0CB53-CC35-6B8F-A7DB-87937FFC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620" y="877265"/>
            <a:ext cx="6344813" cy="551542"/>
          </a:xfrm>
        </p:spPr>
        <p:txBody>
          <a:bodyPr>
            <a:noAutofit/>
          </a:bodyPr>
          <a:lstStyle/>
          <a:p>
            <a:pPr algn="just"/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DEL PROYECTO</a:t>
            </a:r>
            <a:b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CL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1055BD0D-F27E-3230-5DD3-BE624C50CD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5729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9CD8344F-AA86-0059-6747-4FF26DE00C43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Sistema de Biblioteca para la Escuela Técnico Aeronáutica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158403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B797-B939-1F52-3E73-7C9E241D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A313940-12AB-7280-E1D7-9E20E782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E4AF6D54-788B-9623-F267-5F1BD3FE486B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68C288-7874-B7FC-90F8-75F9A84879C1}"/>
              </a:ext>
            </a:extLst>
          </p:cNvPr>
          <p:cNvSpPr txBox="1"/>
          <p:nvPr/>
        </p:nvSpPr>
        <p:spPr>
          <a:xfrm>
            <a:off x="2252031" y="859026"/>
            <a:ext cx="79833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DEL PROYECTO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BCA7BA-2F12-272B-0B53-FD20396D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313569"/>
            <a:ext cx="9607295" cy="52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290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540336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 DE DATOS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DAF8A0-14D4-E640-0A9F-35BE86DA0939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E1E3496-538A-845B-8164-71D6B574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527502"/>
              </p:ext>
            </p:extLst>
          </p:nvPr>
        </p:nvGraphicFramePr>
        <p:xfrm>
          <a:off x="1144197" y="1460563"/>
          <a:ext cx="3807602" cy="4857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28C5481-87A5-4678-2979-ACA138C42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1094334"/>
            <a:ext cx="4105438" cy="52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ED60-6D9C-9328-B742-A7D21731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53CCC0-828C-D7F0-B514-4384DE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F859BD-0021-8FB6-3052-80BE144EA131}"/>
              </a:ext>
            </a:extLst>
          </p:cNvPr>
          <p:cNvSpPr txBox="1"/>
          <p:nvPr/>
        </p:nvSpPr>
        <p:spPr>
          <a:xfrm>
            <a:off x="1" y="848168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DEL PROYECTO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D89C101-5D9E-9C20-7AF3-9DC681CA5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742126"/>
              </p:ext>
            </p:extLst>
          </p:nvPr>
        </p:nvGraphicFramePr>
        <p:xfrm>
          <a:off x="892612" y="1494499"/>
          <a:ext cx="11020946" cy="519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Marcador de pie de página 4">
            <a:extLst>
              <a:ext uri="{FF2B5EF4-FFF2-40B4-BE49-F238E27FC236}">
                <a16:creationId xmlns:a16="http://schemas.microsoft.com/office/drawing/2014/main" id="{1AD3B7E0-317E-CE18-384C-EB12590D3735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3267669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342-18FA-B98C-80A6-30D72200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418AE1-A4AD-D529-EE1F-4C3BEB35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DEDDB-F1AE-3849-D380-CFCCE6605F38}"/>
              </a:ext>
            </a:extLst>
          </p:cNvPr>
          <p:cNvSpPr txBox="1"/>
          <p:nvPr/>
        </p:nvSpPr>
        <p:spPr>
          <a:xfrm>
            <a:off x="1" y="864318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8F236C3-9CE9-CD0C-D75C-E794C8586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75659"/>
              </p:ext>
            </p:extLst>
          </p:nvPr>
        </p:nvGraphicFramePr>
        <p:xfrm>
          <a:off x="1431911" y="1955284"/>
          <a:ext cx="966623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900E3C-45DB-FC6E-CE41-4362BAA46590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93298615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2C86-56A5-421A-49EC-B6FB58F1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FC4DE63-D86C-37ED-A3B6-DAE1F68A2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AE82FE30-C9F2-CA73-D288-4EEF0990293A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4311F17-9162-99D5-D3DC-BFB8411731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132420"/>
              </p:ext>
            </p:extLst>
          </p:nvPr>
        </p:nvGraphicFramePr>
        <p:xfrm>
          <a:off x="1291772" y="1417772"/>
          <a:ext cx="9884228" cy="489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135176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2CC3E85-1391-BFD9-FD48-514AC12E1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33" y="2242718"/>
            <a:ext cx="4613220" cy="28082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3703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 prstMaterial="plastic">
            <a:bevelT w="165100" prst="coolSlant"/>
            <a:bevelB w="165100" prst="coolSlant"/>
          </a:sp3d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07ABA7-380A-39CD-3A5E-BEFD00A8867D}"/>
              </a:ext>
            </a:extLst>
          </p:cNvPr>
          <p:cNvSpPr txBox="1">
            <a:spLocks/>
          </p:cNvSpPr>
          <p:nvPr/>
        </p:nvSpPr>
        <p:spPr>
          <a:xfrm>
            <a:off x="593562" y="1262554"/>
            <a:ext cx="6259926" cy="257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s-CL" sz="1800" b="1" dirty="0">
                <a:solidFill>
                  <a:schemeClr val="tx1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PROBLEMA</a:t>
            </a:r>
          </a:p>
          <a:p>
            <a:pPr marL="285750" indent="-285750" algn="just">
              <a:buClr>
                <a:srgbClr val="FFC00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Modernización del sistema bibliotecario actual</a:t>
            </a:r>
          </a:p>
          <a:p>
            <a:pPr marL="285750" indent="-285750" algn="just">
              <a:buClr>
                <a:srgbClr val="FFC00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Escuela Técnico Aeronáutica sin acceso ordenado y confiable a material bibliográfico</a:t>
            </a:r>
          </a:p>
          <a:p>
            <a:pPr marL="285750" indent="-285750" algn="just">
              <a:buClr>
                <a:srgbClr val="FFC00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Plataforma actual presenta limitaciones en rendimiento, usabilidad y adaptación</a:t>
            </a:r>
          </a:p>
          <a:p>
            <a:pPr marL="285750" indent="-285750" algn="just">
              <a:buClr>
                <a:srgbClr val="FFC00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Mejorar la experiencia de estudio y gestión académica</a:t>
            </a: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4F02D56-3A0E-FB56-595D-0466D355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61100"/>
            <a:ext cx="4114800" cy="365125"/>
          </a:xfrm>
        </p:spPr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F0E3-82B4-9445-E86E-300A214B54DC}"/>
              </a:ext>
            </a:extLst>
          </p:cNvPr>
          <p:cNvSpPr txBox="1"/>
          <p:nvPr/>
        </p:nvSpPr>
        <p:spPr>
          <a:xfrm>
            <a:off x="0" y="69701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  <a:endParaRPr lang="es-CL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988FCB4-C430-0630-4657-04A0BADDDE82}"/>
              </a:ext>
            </a:extLst>
          </p:cNvPr>
          <p:cNvSpPr txBox="1">
            <a:spLocks/>
          </p:cNvSpPr>
          <p:nvPr/>
        </p:nvSpPr>
        <p:spPr>
          <a:xfrm>
            <a:off x="593562" y="4264065"/>
            <a:ext cx="6259926" cy="157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s-CL" sz="1800" b="1" dirty="0">
                <a:solidFill>
                  <a:schemeClr val="tx1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SOLUCIÓN</a:t>
            </a:r>
          </a:p>
          <a:p>
            <a:pPr marL="285750" indent="-285750" algn="just">
              <a:buClr>
                <a:srgbClr val="00206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Biblioteca virtual actualizada</a:t>
            </a:r>
          </a:p>
          <a:p>
            <a:pPr marL="285750" indent="-285750" algn="just">
              <a:buClr>
                <a:srgbClr val="002060"/>
              </a:buClr>
              <a:buBlip>
                <a:blip r:embed="rId4"/>
              </a:buBlip>
            </a:pPr>
            <a:r>
              <a:rPr lang="es-CL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Sistema amigable y fácil navegación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CL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0" indent="0">
              <a:buFont typeface="Franklin Gothic"/>
              <a:buNone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A79D50CD-2C8C-C1C0-5A3C-ED15DB2985C0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4411990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B2769D-C258-4FC0-7837-22F18EBC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21" y="364299"/>
            <a:ext cx="1051560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ClrTx/>
            </a:pPr>
            <a:endParaRPr lang="en-US" altLang="es-ES" sz="4400" b="1" dirty="0" bmk="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03B6A447-ED78-44EA-979E-B761BBFB38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289126"/>
              </p:ext>
            </p:extLst>
          </p:nvPr>
        </p:nvGraphicFramePr>
        <p:xfrm>
          <a:off x="655031" y="1500954"/>
          <a:ext cx="6819826" cy="504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CuadroTexto 24">
            <a:extLst>
              <a:ext uri="{FF2B5EF4-FFF2-40B4-BE49-F238E27FC236}">
                <a16:creationId xmlns:a16="http://schemas.microsoft.com/office/drawing/2014/main" id="{C1DBD398-30E1-8DF8-10FE-E3D37A20D9C2}"/>
              </a:ext>
            </a:extLst>
          </p:cNvPr>
          <p:cNvSpPr txBox="1"/>
          <p:nvPr/>
        </p:nvSpPr>
        <p:spPr>
          <a:xfrm>
            <a:off x="2686087" y="691915"/>
            <a:ext cx="6819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DEFINICIÓN DEL CONTEXTO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809454D-D563-24C2-66A0-7005ECBF1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12" y="2788478"/>
            <a:ext cx="849517" cy="88605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A10E09E-E3FF-5ACE-A3D5-B12A38663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1" y="1462467"/>
            <a:ext cx="749731" cy="1128716"/>
          </a:xfrm>
          <a:prstGeom prst="rect">
            <a:avLst/>
          </a:prstGeom>
        </p:spPr>
      </p:pic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D9943F92-6BCB-A766-6E3B-1E3CF0A7A2C8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Sistema de Biblioteca para la Escuela Técnico Aeronáutica</a:t>
            </a:r>
            <a:endParaRPr lang="es-CL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20CCB046-1A71-32F6-BD1C-4668CBE70C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1421703"/>
            <a:ext cx="3893874" cy="259591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066DB7A-788C-F3C6-7975-8A959B09C9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4101076"/>
            <a:ext cx="3893874" cy="25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CD6CCC98-7CB9-5F04-F2AD-FFE5B9D4E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275835"/>
              </p:ext>
            </p:extLst>
          </p:nvPr>
        </p:nvGraphicFramePr>
        <p:xfrm>
          <a:off x="583894" y="928185"/>
          <a:ext cx="108075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E444259B-7F92-D034-873A-ABB738DB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E69B4CE-C40F-914A-FB9B-C0C0C3EA2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322279"/>
              </p:ext>
            </p:extLst>
          </p:nvPr>
        </p:nvGraphicFramePr>
        <p:xfrm>
          <a:off x="2031999" y="992903"/>
          <a:ext cx="8273143" cy="565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3CEE8050-11FC-1091-AE16-C42D1826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CAC5-CA26-DFF1-48AB-3D748AF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A39138-0A2B-3F73-8D11-B9940E5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FB3E2F-56B6-37A4-5A2F-EE2954751E42}"/>
              </a:ext>
            </a:extLst>
          </p:cNvPr>
          <p:cNvSpPr txBox="1"/>
          <p:nvPr/>
        </p:nvSpPr>
        <p:spPr>
          <a:xfrm>
            <a:off x="1975726" y="894718"/>
            <a:ext cx="7744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 bmk="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  <a:endParaRPr lang="es-CL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5CEF33F-A677-E77C-8301-130BA4F5E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933641"/>
              </p:ext>
            </p:extLst>
          </p:nvPr>
        </p:nvGraphicFramePr>
        <p:xfrm>
          <a:off x="166217" y="2601653"/>
          <a:ext cx="6165850" cy="2532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AutoShape 2" descr="Imagen">
            <a:extLst>
              <a:ext uri="{FF2B5EF4-FFF2-40B4-BE49-F238E27FC236}">
                <a16:creationId xmlns:a16="http://schemas.microsoft.com/office/drawing/2014/main" id="{2B2BBEE9-A39A-AEC2-FBFC-3A33CA0501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84158A5-6C0A-351F-05BF-E0CFC3E34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67" y="1803685"/>
            <a:ext cx="5581491" cy="4128348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4F0745-038C-3A1A-465E-5E59C705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</p:spTree>
    <p:extLst>
      <p:ext uri="{BB962C8B-B14F-4D97-AF65-F5344CB8AC3E}">
        <p14:creationId xmlns:p14="http://schemas.microsoft.com/office/powerpoint/2010/main" val="1717272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D7CE-5168-D8A4-355B-2A5A37BB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9E63EF0-C062-2A72-E2B1-39654AB22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6CCE135-CBE9-8E3C-2F70-7665D585A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183420"/>
              </p:ext>
            </p:extLst>
          </p:nvPr>
        </p:nvGraphicFramePr>
        <p:xfrm>
          <a:off x="7233001" y="2816303"/>
          <a:ext cx="4680557" cy="249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Imagen 4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AEEFEF37-73BB-BA40-73FC-18E3FA607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"/>
          <a:stretch>
            <a:fillRect/>
          </a:stretch>
        </p:blipFill>
        <p:spPr>
          <a:xfrm>
            <a:off x="205410" y="1485379"/>
            <a:ext cx="6991212" cy="5155118"/>
          </a:xfrm>
          <a:prstGeom prst="rect">
            <a:avLst/>
          </a:prstGeom>
        </p:spPr>
      </p:pic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AF27ED1-942C-77A0-609F-13B4D7D9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 dirty="0"/>
              <a:t>Sistema de Biblioteca para la Escuela Técnico Aeronáutica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3D63DC-0F4C-D7A9-348E-CD9E9B0BBD50}"/>
              </a:ext>
            </a:extLst>
          </p:cNvPr>
          <p:cNvSpPr txBox="1"/>
          <p:nvPr/>
        </p:nvSpPr>
        <p:spPr>
          <a:xfrm>
            <a:off x="1975726" y="894718"/>
            <a:ext cx="7744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 bmk="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  <a:endParaRPr lang="es-CL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4128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4841-FA31-2D8C-DBF5-37586178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465CAA3-4149-FBC8-E715-7AA6B953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8" y="1850176"/>
            <a:ext cx="5304972" cy="365907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C143A6-90E7-2F59-4F1A-D7CAF3F96260}"/>
              </a:ext>
            </a:extLst>
          </p:cNvPr>
          <p:cNvSpPr txBox="1"/>
          <p:nvPr/>
        </p:nvSpPr>
        <p:spPr>
          <a:xfrm>
            <a:off x="836612" y="524613"/>
            <a:ext cx="109721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METODOLOGÍA DEL PROYECTO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9EC7F96-6872-2D99-071B-4E957941B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077032"/>
              </p:ext>
            </p:extLst>
          </p:nvPr>
        </p:nvGraphicFramePr>
        <p:xfrm>
          <a:off x="6225040" y="1677930"/>
          <a:ext cx="5966959" cy="5180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711180FE-B166-E69B-335A-C3302B975723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Sistema de Biblioteca para la Escuela Técnico Aeronáutica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916011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21F82-7CD9-7841-7D1B-9E1E4FF3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b="1" dirty="0">
                <a:latin typeface="+mn-lt"/>
              </a:rPr>
              <a:t> </a:t>
            </a:r>
            <a:r>
              <a:rPr lang="es-MX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EQUIPO DE PROYECTO</a:t>
            </a:r>
            <a:endParaRPr lang="es-CL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1279109-0889-85EC-715B-C2C8184EB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616880"/>
              </p:ext>
            </p:extLst>
          </p:nvPr>
        </p:nvGraphicFramePr>
        <p:xfrm>
          <a:off x="838200" y="1378857"/>
          <a:ext cx="10515600" cy="534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B14E475B-A11B-C487-7CC2-30D54B73A6BA}"/>
              </a:ext>
            </a:extLst>
          </p:cNvPr>
          <p:cNvSpPr txBox="1">
            <a:spLocks/>
          </p:cNvSpPr>
          <p:nvPr/>
        </p:nvSpPr>
        <p:spPr>
          <a:xfrm>
            <a:off x="3790627" y="170482"/>
            <a:ext cx="4114800" cy="309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Sistema de Biblioteca para la Escuela Técnico Aeronáutica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15404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ED6F46882F47419E8EA90B7B52D56C" ma:contentTypeVersion="11" ma:contentTypeDescription="Crear nuevo documento." ma:contentTypeScope="" ma:versionID="10e1f1c393bdce134fa782f550805e9d">
  <xsd:schema xmlns:xsd="http://www.w3.org/2001/XMLSchema" xmlns:xs="http://www.w3.org/2001/XMLSchema" xmlns:p="http://schemas.microsoft.com/office/2006/metadata/properties" xmlns:ns2="e207de38-6240-49aa-a18d-3d687e12b195" xmlns:ns3="76d44502-01ec-4767-9a78-33267ae0588f" targetNamespace="http://schemas.microsoft.com/office/2006/metadata/properties" ma:root="true" ma:fieldsID="27d443b6348fe2c3196b54c0d2566859" ns2:_="" ns3:_="">
    <xsd:import namespace="e207de38-6240-49aa-a18d-3d687e12b195"/>
    <xsd:import namespace="76d44502-01ec-4767-9a78-33267ae05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7de38-6240-49aa-a18d-3d687e12b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44502-01ec-4767-9a78-33267ae0588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dd5ee15-c2f8-4f17-94c5-c09ac0bfc6ae}" ma:internalName="TaxCatchAll" ma:showField="CatchAllData" ma:web="76d44502-01ec-4767-9a78-33267ae058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7de38-6240-49aa-a18d-3d687e12b195">
      <Terms xmlns="http://schemas.microsoft.com/office/infopath/2007/PartnerControls"/>
    </lcf76f155ced4ddcb4097134ff3c332f>
    <TaxCatchAll xmlns="76d44502-01ec-4767-9a78-33267ae0588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77C354-8890-401F-947C-9D07AC3CA284}">
  <ds:schemaRefs>
    <ds:schemaRef ds:uri="76d44502-01ec-4767-9a78-33267ae0588f"/>
    <ds:schemaRef ds:uri="e207de38-6240-49aa-a18d-3d687e12b1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B41038-42F1-4CC4-8B79-6C70AEFF24AE}">
  <ds:schemaRefs>
    <ds:schemaRef ds:uri="76d44502-01ec-4767-9a78-33267ae0588f"/>
    <ds:schemaRef ds:uri="e207de38-6240-49aa-a18d-3d687e12b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74F7F8-6426-4C14-8F30-DE1C980890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1588</Words>
  <Application>Microsoft Macintosh PowerPoint</Application>
  <PresentationFormat>Panorámica</PresentationFormat>
  <Paragraphs>216</Paragraphs>
  <Slides>16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Apple Chancery</vt:lpstr>
      <vt:lpstr>Aptos</vt:lpstr>
      <vt:lpstr>Arial</vt:lpstr>
      <vt:lpstr>Calibri</vt:lpstr>
      <vt:lpstr>Calibri Light</vt:lpstr>
      <vt:lpstr>Franklin Gothic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EQUIPO DE PROYECTO</vt:lpstr>
      <vt:lpstr>Presentación de PowerPoint</vt:lpstr>
      <vt:lpstr>TECNOLOGÍAS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VALENTINA ESTER FIGUEROA FLORES</cp:lastModifiedBy>
  <cp:revision>39</cp:revision>
  <dcterms:created xsi:type="dcterms:W3CDTF">2023-10-28T21:12:11Z</dcterms:created>
  <dcterms:modified xsi:type="dcterms:W3CDTF">2025-12-02T18:39:05Z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0x01010015ED6F46882F47419E8EA90B7B52D56C</vt:lpwstr>
  </property>
  <property fmtid="{D5CDD505-2E9C-101B-9397-08002B2CF9AE}" pid="3" name="MediaServiceImageTags">
    <vt:lpwstr/>
  </property>
</Properties>
</file>